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261" r:id="rId1"/>
    <p:sldMasterId id="2147484285" r:id="rId2"/>
    <p:sldMasterId id="2147484449" r:id="rId3"/>
  </p:sldMasterIdLst>
  <p:notesMasterIdLst>
    <p:notesMasterId r:id="rId67"/>
  </p:notesMasterIdLst>
  <p:sldIdLst>
    <p:sldId id="256" r:id="rId4"/>
    <p:sldId id="593" r:id="rId5"/>
    <p:sldId id="594" r:id="rId6"/>
    <p:sldId id="504" r:id="rId7"/>
    <p:sldId id="449" r:id="rId8"/>
    <p:sldId id="473" r:id="rId9"/>
    <p:sldId id="450" r:id="rId10"/>
    <p:sldId id="452" r:id="rId11"/>
    <p:sldId id="454" r:id="rId12"/>
    <p:sldId id="467" r:id="rId13"/>
    <p:sldId id="506" r:id="rId14"/>
    <p:sldId id="471" r:id="rId15"/>
    <p:sldId id="385" r:id="rId16"/>
    <p:sldId id="384" r:id="rId17"/>
    <p:sldId id="292" r:id="rId18"/>
    <p:sldId id="464" r:id="rId19"/>
    <p:sldId id="342" r:id="rId20"/>
    <p:sldId id="293" r:id="rId21"/>
    <p:sldId id="391" r:id="rId22"/>
    <p:sldId id="386" r:id="rId23"/>
    <p:sldId id="340" r:id="rId24"/>
    <p:sldId id="476" r:id="rId25"/>
    <p:sldId id="394" r:id="rId26"/>
    <p:sldId id="458" r:id="rId27"/>
    <p:sldId id="487" r:id="rId28"/>
    <p:sldId id="488" r:id="rId29"/>
    <p:sldId id="350" r:id="rId30"/>
    <p:sldId id="296" r:id="rId31"/>
    <p:sldId id="478" r:id="rId32"/>
    <p:sldId id="299" r:id="rId33"/>
    <p:sldId id="300" r:id="rId34"/>
    <p:sldId id="474" r:id="rId35"/>
    <p:sldId id="302" r:id="rId36"/>
    <p:sldId id="310" r:id="rId37"/>
    <p:sldId id="479" r:id="rId38"/>
    <p:sldId id="268" r:id="rId39"/>
    <p:sldId id="265" r:id="rId40"/>
    <p:sldId id="420" r:id="rId41"/>
    <p:sldId id="480" r:id="rId42"/>
    <p:sldId id="491" r:id="rId43"/>
    <p:sldId id="481" r:id="rId44"/>
    <p:sldId id="432" r:id="rId45"/>
    <p:sldId id="505" r:id="rId46"/>
    <p:sldId id="497" r:id="rId47"/>
    <p:sldId id="447" r:id="rId48"/>
    <p:sldId id="338" r:id="rId49"/>
    <p:sldId id="511" r:id="rId50"/>
    <p:sldId id="592" r:id="rId51"/>
    <p:sldId id="507" r:id="rId52"/>
    <p:sldId id="508" r:id="rId53"/>
    <p:sldId id="509" r:id="rId54"/>
    <p:sldId id="510" r:id="rId55"/>
    <p:sldId id="381" r:id="rId56"/>
    <p:sldId id="460" r:id="rId57"/>
    <p:sldId id="459" r:id="rId58"/>
    <p:sldId id="461" r:id="rId59"/>
    <p:sldId id="380" r:id="rId60"/>
    <p:sldId id="463" r:id="rId61"/>
    <p:sldId id="495" r:id="rId62"/>
    <p:sldId id="382" r:id="rId63"/>
    <p:sldId id="383" r:id="rId64"/>
    <p:sldId id="486" r:id="rId65"/>
    <p:sldId id="339" r:id="rId66"/>
  </p:sldIdLst>
  <p:sldSz cx="9144000" cy="6858000" type="screen4x3"/>
  <p:notesSz cx="6858000" cy="9144000"/>
  <p:defaultTextStyle>
    <a:defPPr>
      <a:defRPr lang="lv-LV"/>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43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47" autoAdjust="0"/>
    <p:restoredTop sz="94700" autoAdjust="0"/>
  </p:normalViewPr>
  <p:slideViewPr>
    <p:cSldViewPr>
      <p:cViewPr varScale="1">
        <p:scale>
          <a:sx n="108" d="100"/>
          <a:sy n="108" d="100"/>
        </p:scale>
        <p:origin x="1740" y="11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20" d="100"/>
        <a:sy n="2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presProps" Target="presProps.xml"/><Relationship Id="rId7" Type="http://schemas.openxmlformats.org/officeDocument/2006/relationships/slide" Target="slides/slide4.xml"/><Relationship Id="rId71"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viewProps" Target="viewProp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notesMaster" Target="notesMasters/notesMaster1.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7AE7D42-B334-43EE-A191-8320CFAF4E78}" type="doc">
      <dgm:prSet loTypeId="urn:microsoft.com/office/officeart/2005/8/layout/pyramid1" loCatId="pyramid" qsTypeId="urn:microsoft.com/office/officeart/2005/8/quickstyle/3d5" qsCatId="3D" csTypeId="urn:microsoft.com/office/officeart/2005/8/colors/accent1_2" csCatId="accent1" phldr="1"/>
      <dgm:spPr>
        <a:scene3d>
          <a:camera prst="isometricLeftDown" zoom="95000">
            <a:rot lat="119843" lon="19800000" rev="0"/>
          </a:camera>
          <a:lightRig rig="flat" dir="t"/>
        </a:scene3d>
      </dgm:spPr>
    </dgm:pt>
    <dgm:pt modelId="{F1F59D64-9AB2-4934-A879-AE3060D6E7C1}">
      <dgm:prSet phldrT="[Teksts]"/>
      <dgm:spPr/>
      <dgm:t>
        <a:bodyPr/>
        <a:lstStyle/>
        <a:p>
          <a:r>
            <a:rPr lang="lv-LV" dirty="0"/>
            <a:t>1 letāls</a:t>
          </a:r>
        </a:p>
      </dgm:t>
    </dgm:pt>
    <dgm:pt modelId="{82779036-41A2-4BE9-921A-83B252B32E34}" type="parTrans" cxnId="{F6BDC660-2A57-405E-AED1-8E6634A1F096}">
      <dgm:prSet/>
      <dgm:spPr/>
      <dgm:t>
        <a:bodyPr/>
        <a:lstStyle/>
        <a:p>
          <a:endParaRPr lang="lv-LV"/>
        </a:p>
      </dgm:t>
    </dgm:pt>
    <dgm:pt modelId="{8A2FC76D-56BF-477E-B99C-F1EFE6C34F7F}" type="sibTrans" cxnId="{F6BDC660-2A57-405E-AED1-8E6634A1F096}">
      <dgm:prSet/>
      <dgm:spPr/>
      <dgm:t>
        <a:bodyPr/>
        <a:lstStyle/>
        <a:p>
          <a:endParaRPr lang="lv-LV"/>
        </a:p>
      </dgm:t>
    </dgm:pt>
    <dgm:pt modelId="{C70C708D-056E-462C-AE57-FC52AFDF09B5}">
      <dgm:prSet phldrT="[Teksts]"/>
      <dgm:spPr/>
      <dgm:t>
        <a:bodyPr/>
        <a:lstStyle/>
        <a:p>
          <a:r>
            <a:rPr lang="lv-LV" dirty="0"/>
            <a:t>30 traumu ar darbspēju zudumu</a:t>
          </a:r>
        </a:p>
      </dgm:t>
    </dgm:pt>
    <dgm:pt modelId="{DAFA4854-9D89-42B1-BBBD-3B9BCECF22A7}" type="parTrans" cxnId="{C97BDBEE-905B-4744-84C0-EA744A111E5F}">
      <dgm:prSet/>
      <dgm:spPr/>
      <dgm:t>
        <a:bodyPr/>
        <a:lstStyle/>
        <a:p>
          <a:endParaRPr lang="lv-LV"/>
        </a:p>
      </dgm:t>
    </dgm:pt>
    <dgm:pt modelId="{9731D7AA-C570-4D0E-B59D-8FFE741FE739}" type="sibTrans" cxnId="{C97BDBEE-905B-4744-84C0-EA744A111E5F}">
      <dgm:prSet/>
      <dgm:spPr/>
      <dgm:t>
        <a:bodyPr/>
        <a:lstStyle/>
        <a:p>
          <a:endParaRPr lang="lv-LV"/>
        </a:p>
      </dgm:t>
    </dgm:pt>
    <dgm:pt modelId="{6CAFB12A-2725-4948-98F4-98D871ABC5D7}">
      <dgm:prSet phldrT="[Teksts]"/>
      <dgm:spPr/>
      <dgm:t>
        <a:bodyPr/>
        <a:lstStyle/>
        <a:p>
          <a:r>
            <a:rPr lang="lv-LV" dirty="0"/>
            <a:t>300 reģistrējamu traumu</a:t>
          </a:r>
        </a:p>
      </dgm:t>
    </dgm:pt>
    <dgm:pt modelId="{6C5A50AF-143A-486C-AB96-4894D70A847D}" type="parTrans" cxnId="{B32EC442-0410-47E0-A7DD-B95B69CF51DC}">
      <dgm:prSet/>
      <dgm:spPr/>
      <dgm:t>
        <a:bodyPr/>
        <a:lstStyle/>
        <a:p>
          <a:endParaRPr lang="lv-LV"/>
        </a:p>
      </dgm:t>
    </dgm:pt>
    <dgm:pt modelId="{CDF3F71D-D51D-479E-9D68-7306F1D7E082}" type="sibTrans" cxnId="{B32EC442-0410-47E0-A7DD-B95B69CF51DC}">
      <dgm:prSet/>
      <dgm:spPr/>
      <dgm:t>
        <a:bodyPr/>
        <a:lstStyle/>
        <a:p>
          <a:endParaRPr lang="lv-LV"/>
        </a:p>
      </dgm:t>
    </dgm:pt>
    <dgm:pt modelId="{C0E9AA26-9397-4271-B199-0CEA977CADB1}">
      <dgm:prSet phldrT="[Teksts]"/>
      <dgm:spPr/>
      <dgm:t>
        <a:bodyPr/>
        <a:lstStyle/>
        <a:p>
          <a:r>
            <a:rPr lang="lv-LV" dirty="0"/>
            <a:t>3 000 </a:t>
          </a:r>
          <a:r>
            <a:rPr lang="lv-LV" dirty="0" err="1"/>
            <a:t>mikrotraumu</a:t>
          </a:r>
          <a:endParaRPr lang="lv-LV" dirty="0"/>
        </a:p>
      </dgm:t>
    </dgm:pt>
    <dgm:pt modelId="{48C57906-155E-4968-A066-32AD69A05817}" type="parTrans" cxnId="{FEA988B9-3A98-4B6B-A11C-4737D8EA75DB}">
      <dgm:prSet/>
      <dgm:spPr/>
      <dgm:t>
        <a:bodyPr/>
        <a:lstStyle/>
        <a:p>
          <a:endParaRPr lang="lv-LV"/>
        </a:p>
      </dgm:t>
    </dgm:pt>
    <dgm:pt modelId="{9B09240F-434E-4B6D-A129-0B0A91688E05}" type="sibTrans" cxnId="{FEA988B9-3A98-4B6B-A11C-4737D8EA75DB}">
      <dgm:prSet/>
      <dgm:spPr/>
      <dgm:t>
        <a:bodyPr/>
        <a:lstStyle/>
        <a:p>
          <a:endParaRPr lang="lv-LV"/>
        </a:p>
      </dgm:t>
    </dgm:pt>
    <dgm:pt modelId="{15363166-6B11-4766-B8C4-AC63EE9B5481}">
      <dgm:prSet phldrT="[Teksts]"/>
      <dgm:spPr/>
      <dgm:t>
        <a:bodyPr/>
        <a:lstStyle/>
        <a:p>
          <a:r>
            <a:rPr lang="lv-LV" dirty="0"/>
            <a:t>30 000 nedrošu rīcību</a:t>
          </a:r>
        </a:p>
      </dgm:t>
    </dgm:pt>
    <dgm:pt modelId="{ACE9BCA2-DB2F-4418-AA75-48D12A5083A0}" type="parTrans" cxnId="{3C6240AC-3E9F-4DB8-99C8-E8807C822D42}">
      <dgm:prSet/>
      <dgm:spPr/>
      <dgm:t>
        <a:bodyPr/>
        <a:lstStyle/>
        <a:p>
          <a:endParaRPr lang="lv-LV"/>
        </a:p>
      </dgm:t>
    </dgm:pt>
    <dgm:pt modelId="{F5689B26-674B-46F7-9D17-FF1C56D716FC}" type="sibTrans" cxnId="{3C6240AC-3E9F-4DB8-99C8-E8807C822D42}">
      <dgm:prSet/>
      <dgm:spPr/>
      <dgm:t>
        <a:bodyPr/>
        <a:lstStyle/>
        <a:p>
          <a:endParaRPr lang="lv-LV"/>
        </a:p>
      </dgm:t>
    </dgm:pt>
    <dgm:pt modelId="{DD4FF31C-54F0-47A0-B8F5-72202C4AB454}" type="pres">
      <dgm:prSet presAssocID="{D7AE7D42-B334-43EE-A191-8320CFAF4E78}" presName="Name0" presStyleCnt="0">
        <dgm:presLayoutVars>
          <dgm:dir/>
          <dgm:animLvl val="lvl"/>
          <dgm:resizeHandles val="exact"/>
        </dgm:presLayoutVars>
      </dgm:prSet>
      <dgm:spPr/>
    </dgm:pt>
    <dgm:pt modelId="{06F43F24-534F-4C24-88E9-6B9F70F4CE7C}" type="pres">
      <dgm:prSet presAssocID="{F1F59D64-9AB2-4934-A879-AE3060D6E7C1}" presName="Name8" presStyleCnt="0"/>
      <dgm:spPr/>
    </dgm:pt>
    <dgm:pt modelId="{C7C65BA2-B59F-40CE-87C2-1D52DE5BD7E0}" type="pres">
      <dgm:prSet presAssocID="{F1F59D64-9AB2-4934-A879-AE3060D6E7C1}" presName="level" presStyleLbl="node1" presStyleIdx="0" presStyleCnt="5">
        <dgm:presLayoutVars>
          <dgm:chMax val="1"/>
          <dgm:bulletEnabled val="1"/>
        </dgm:presLayoutVars>
      </dgm:prSet>
      <dgm:spPr/>
    </dgm:pt>
    <dgm:pt modelId="{E276104B-4246-4B49-9FD3-3AFEF07AA0CF}" type="pres">
      <dgm:prSet presAssocID="{F1F59D64-9AB2-4934-A879-AE3060D6E7C1}" presName="levelTx" presStyleLbl="revTx" presStyleIdx="0" presStyleCnt="0">
        <dgm:presLayoutVars>
          <dgm:chMax val="1"/>
          <dgm:bulletEnabled val="1"/>
        </dgm:presLayoutVars>
      </dgm:prSet>
      <dgm:spPr/>
    </dgm:pt>
    <dgm:pt modelId="{0FAEBE34-A784-4EA8-935E-A7C1FE88428D}" type="pres">
      <dgm:prSet presAssocID="{C70C708D-056E-462C-AE57-FC52AFDF09B5}" presName="Name8" presStyleCnt="0"/>
      <dgm:spPr/>
    </dgm:pt>
    <dgm:pt modelId="{3F49846F-150B-4AC1-AE76-8B152F41223B}" type="pres">
      <dgm:prSet presAssocID="{C70C708D-056E-462C-AE57-FC52AFDF09B5}" presName="level" presStyleLbl="node1" presStyleIdx="1" presStyleCnt="5">
        <dgm:presLayoutVars>
          <dgm:chMax val="1"/>
          <dgm:bulletEnabled val="1"/>
        </dgm:presLayoutVars>
      </dgm:prSet>
      <dgm:spPr/>
    </dgm:pt>
    <dgm:pt modelId="{CAB9B6A8-CF1C-4472-8281-8D23F3F1AC0C}" type="pres">
      <dgm:prSet presAssocID="{C70C708D-056E-462C-AE57-FC52AFDF09B5}" presName="levelTx" presStyleLbl="revTx" presStyleIdx="0" presStyleCnt="0">
        <dgm:presLayoutVars>
          <dgm:chMax val="1"/>
          <dgm:bulletEnabled val="1"/>
        </dgm:presLayoutVars>
      </dgm:prSet>
      <dgm:spPr/>
    </dgm:pt>
    <dgm:pt modelId="{2B53F415-B084-4FAF-8292-901A4BFCFDFD}" type="pres">
      <dgm:prSet presAssocID="{6CAFB12A-2725-4948-98F4-98D871ABC5D7}" presName="Name8" presStyleCnt="0"/>
      <dgm:spPr/>
    </dgm:pt>
    <dgm:pt modelId="{4846FE4F-515B-491F-B07A-C9D9CBF52170}" type="pres">
      <dgm:prSet presAssocID="{6CAFB12A-2725-4948-98F4-98D871ABC5D7}" presName="level" presStyleLbl="node1" presStyleIdx="2" presStyleCnt="5">
        <dgm:presLayoutVars>
          <dgm:chMax val="1"/>
          <dgm:bulletEnabled val="1"/>
        </dgm:presLayoutVars>
      </dgm:prSet>
      <dgm:spPr/>
    </dgm:pt>
    <dgm:pt modelId="{EA2F1C08-F620-4578-8A2D-5BDFF3252B30}" type="pres">
      <dgm:prSet presAssocID="{6CAFB12A-2725-4948-98F4-98D871ABC5D7}" presName="levelTx" presStyleLbl="revTx" presStyleIdx="0" presStyleCnt="0">
        <dgm:presLayoutVars>
          <dgm:chMax val="1"/>
          <dgm:bulletEnabled val="1"/>
        </dgm:presLayoutVars>
      </dgm:prSet>
      <dgm:spPr/>
    </dgm:pt>
    <dgm:pt modelId="{659843EA-76CD-4C9A-8C92-05EF1484D747}" type="pres">
      <dgm:prSet presAssocID="{C0E9AA26-9397-4271-B199-0CEA977CADB1}" presName="Name8" presStyleCnt="0"/>
      <dgm:spPr/>
    </dgm:pt>
    <dgm:pt modelId="{8EB90FDB-63FB-4D21-8B31-2C9813839D27}" type="pres">
      <dgm:prSet presAssocID="{C0E9AA26-9397-4271-B199-0CEA977CADB1}" presName="level" presStyleLbl="node1" presStyleIdx="3" presStyleCnt="5">
        <dgm:presLayoutVars>
          <dgm:chMax val="1"/>
          <dgm:bulletEnabled val="1"/>
        </dgm:presLayoutVars>
      </dgm:prSet>
      <dgm:spPr/>
    </dgm:pt>
    <dgm:pt modelId="{DBFCD2D7-39C3-47E9-93D2-9E86E732993E}" type="pres">
      <dgm:prSet presAssocID="{C0E9AA26-9397-4271-B199-0CEA977CADB1}" presName="levelTx" presStyleLbl="revTx" presStyleIdx="0" presStyleCnt="0">
        <dgm:presLayoutVars>
          <dgm:chMax val="1"/>
          <dgm:bulletEnabled val="1"/>
        </dgm:presLayoutVars>
      </dgm:prSet>
      <dgm:spPr/>
    </dgm:pt>
    <dgm:pt modelId="{54100C32-D3FB-4EF5-A9DB-7060F4146883}" type="pres">
      <dgm:prSet presAssocID="{15363166-6B11-4766-B8C4-AC63EE9B5481}" presName="Name8" presStyleCnt="0"/>
      <dgm:spPr/>
    </dgm:pt>
    <dgm:pt modelId="{CAB55692-984F-46D6-B5C5-8AD90285425C}" type="pres">
      <dgm:prSet presAssocID="{15363166-6B11-4766-B8C4-AC63EE9B5481}" presName="level" presStyleLbl="node1" presStyleIdx="4" presStyleCnt="5">
        <dgm:presLayoutVars>
          <dgm:chMax val="1"/>
          <dgm:bulletEnabled val="1"/>
        </dgm:presLayoutVars>
      </dgm:prSet>
      <dgm:spPr/>
    </dgm:pt>
    <dgm:pt modelId="{ABCAC105-2EED-41A8-91CF-055C1FF92D7D}" type="pres">
      <dgm:prSet presAssocID="{15363166-6B11-4766-B8C4-AC63EE9B5481}" presName="levelTx" presStyleLbl="revTx" presStyleIdx="0" presStyleCnt="0">
        <dgm:presLayoutVars>
          <dgm:chMax val="1"/>
          <dgm:bulletEnabled val="1"/>
        </dgm:presLayoutVars>
      </dgm:prSet>
      <dgm:spPr/>
    </dgm:pt>
  </dgm:ptLst>
  <dgm:cxnLst>
    <dgm:cxn modelId="{5B603A06-1EEC-44D8-B294-0F7D0F91296E}" type="presOf" srcId="{6CAFB12A-2725-4948-98F4-98D871ABC5D7}" destId="{4846FE4F-515B-491F-B07A-C9D9CBF52170}" srcOrd="0" destOrd="0" presId="urn:microsoft.com/office/officeart/2005/8/layout/pyramid1"/>
    <dgm:cxn modelId="{864D1F09-2090-43FB-9311-8372EE35816A}" type="presOf" srcId="{C70C708D-056E-462C-AE57-FC52AFDF09B5}" destId="{CAB9B6A8-CF1C-4472-8281-8D23F3F1AC0C}" srcOrd="1" destOrd="0" presId="urn:microsoft.com/office/officeart/2005/8/layout/pyramid1"/>
    <dgm:cxn modelId="{F5657E1C-9F2E-4A2F-A3CA-904E5F876D90}" type="presOf" srcId="{15363166-6B11-4766-B8C4-AC63EE9B5481}" destId="{CAB55692-984F-46D6-B5C5-8AD90285425C}" srcOrd="0" destOrd="0" presId="urn:microsoft.com/office/officeart/2005/8/layout/pyramid1"/>
    <dgm:cxn modelId="{FE3EFA2D-F84E-481A-825C-20010AD0CF7E}" type="presOf" srcId="{C0E9AA26-9397-4271-B199-0CEA977CADB1}" destId="{DBFCD2D7-39C3-47E9-93D2-9E86E732993E}" srcOrd="1" destOrd="0" presId="urn:microsoft.com/office/officeart/2005/8/layout/pyramid1"/>
    <dgm:cxn modelId="{DD5C9435-6A9A-4A9D-9AA8-69729D29D079}" type="presOf" srcId="{D7AE7D42-B334-43EE-A191-8320CFAF4E78}" destId="{DD4FF31C-54F0-47A0-B8F5-72202C4AB454}" srcOrd="0" destOrd="0" presId="urn:microsoft.com/office/officeart/2005/8/layout/pyramid1"/>
    <dgm:cxn modelId="{F6BDC660-2A57-405E-AED1-8E6634A1F096}" srcId="{D7AE7D42-B334-43EE-A191-8320CFAF4E78}" destId="{F1F59D64-9AB2-4934-A879-AE3060D6E7C1}" srcOrd="0" destOrd="0" parTransId="{82779036-41A2-4BE9-921A-83B252B32E34}" sibTransId="{8A2FC76D-56BF-477E-B99C-F1EFE6C34F7F}"/>
    <dgm:cxn modelId="{B32EC442-0410-47E0-A7DD-B95B69CF51DC}" srcId="{D7AE7D42-B334-43EE-A191-8320CFAF4E78}" destId="{6CAFB12A-2725-4948-98F4-98D871ABC5D7}" srcOrd="2" destOrd="0" parTransId="{6C5A50AF-143A-486C-AB96-4894D70A847D}" sibTransId="{CDF3F71D-D51D-479E-9D68-7306F1D7E082}"/>
    <dgm:cxn modelId="{C0093249-1EE5-4A44-8FE4-ADDAFCF81EED}" type="presOf" srcId="{F1F59D64-9AB2-4934-A879-AE3060D6E7C1}" destId="{E276104B-4246-4B49-9FD3-3AFEF07AA0CF}" srcOrd="1" destOrd="0" presId="urn:microsoft.com/office/officeart/2005/8/layout/pyramid1"/>
    <dgm:cxn modelId="{7ADBC74D-503F-4AAE-8555-738640524024}" type="presOf" srcId="{C0E9AA26-9397-4271-B199-0CEA977CADB1}" destId="{8EB90FDB-63FB-4D21-8B31-2C9813839D27}" srcOrd="0" destOrd="0" presId="urn:microsoft.com/office/officeart/2005/8/layout/pyramid1"/>
    <dgm:cxn modelId="{4097016F-E6C1-4D2D-A3C0-7F121311A8FC}" type="presOf" srcId="{C70C708D-056E-462C-AE57-FC52AFDF09B5}" destId="{3F49846F-150B-4AC1-AE76-8B152F41223B}" srcOrd="0" destOrd="0" presId="urn:microsoft.com/office/officeart/2005/8/layout/pyramid1"/>
    <dgm:cxn modelId="{7F514256-ED4A-4D7C-AE90-C83CFABEAB28}" type="presOf" srcId="{6CAFB12A-2725-4948-98F4-98D871ABC5D7}" destId="{EA2F1C08-F620-4578-8A2D-5BDFF3252B30}" srcOrd="1" destOrd="0" presId="urn:microsoft.com/office/officeart/2005/8/layout/pyramid1"/>
    <dgm:cxn modelId="{A318E68D-0F7B-4BB2-A931-229A5A4A40A9}" type="presOf" srcId="{15363166-6B11-4766-B8C4-AC63EE9B5481}" destId="{ABCAC105-2EED-41A8-91CF-055C1FF92D7D}" srcOrd="1" destOrd="0" presId="urn:microsoft.com/office/officeart/2005/8/layout/pyramid1"/>
    <dgm:cxn modelId="{3C6240AC-3E9F-4DB8-99C8-E8807C822D42}" srcId="{D7AE7D42-B334-43EE-A191-8320CFAF4E78}" destId="{15363166-6B11-4766-B8C4-AC63EE9B5481}" srcOrd="4" destOrd="0" parTransId="{ACE9BCA2-DB2F-4418-AA75-48D12A5083A0}" sibTransId="{F5689B26-674B-46F7-9D17-FF1C56D716FC}"/>
    <dgm:cxn modelId="{378E7FB8-92C6-4DA1-BAEC-0774CB46CCE1}" type="presOf" srcId="{F1F59D64-9AB2-4934-A879-AE3060D6E7C1}" destId="{C7C65BA2-B59F-40CE-87C2-1D52DE5BD7E0}" srcOrd="0" destOrd="0" presId="urn:microsoft.com/office/officeart/2005/8/layout/pyramid1"/>
    <dgm:cxn modelId="{FEA988B9-3A98-4B6B-A11C-4737D8EA75DB}" srcId="{D7AE7D42-B334-43EE-A191-8320CFAF4E78}" destId="{C0E9AA26-9397-4271-B199-0CEA977CADB1}" srcOrd="3" destOrd="0" parTransId="{48C57906-155E-4968-A066-32AD69A05817}" sibTransId="{9B09240F-434E-4B6D-A129-0B0A91688E05}"/>
    <dgm:cxn modelId="{C97BDBEE-905B-4744-84C0-EA744A111E5F}" srcId="{D7AE7D42-B334-43EE-A191-8320CFAF4E78}" destId="{C70C708D-056E-462C-AE57-FC52AFDF09B5}" srcOrd="1" destOrd="0" parTransId="{DAFA4854-9D89-42B1-BBBD-3B9BCECF22A7}" sibTransId="{9731D7AA-C570-4D0E-B59D-8FFE741FE739}"/>
    <dgm:cxn modelId="{1ECCCC38-44AE-49CB-9E50-67131DE0C059}" type="presParOf" srcId="{DD4FF31C-54F0-47A0-B8F5-72202C4AB454}" destId="{06F43F24-534F-4C24-88E9-6B9F70F4CE7C}" srcOrd="0" destOrd="0" presId="urn:microsoft.com/office/officeart/2005/8/layout/pyramid1"/>
    <dgm:cxn modelId="{B9BDC242-D0F8-4997-B4BA-24733C8E2FC7}" type="presParOf" srcId="{06F43F24-534F-4C24-88E9-6B9F70F4CE7C}" destId="{C7C65BA2-B59F-40CE-87C2-1D52DE5BD7E0}" srcOrd="0" destOrd="0" presId="urn:microsoft.com/office/officeart/2005/8/layout/pyramid1"/>
    <dgm:cxn modelId="{A34D85D0-8B37-4921-97D9-952FD107F8B1}" type="presParOf" srcId="{06F43F24-534F-4C24-88E9-6B9F70F4CE7C}" destId="{E276104B-4246-4B49-9FD3-3AFEF07AA0CF}" srcOrd="1" destOrd="0" presId="urn:microsoft.com/office/officeart/2005/8/layout/pyramid1"/>
    <dgm:cxn modelId="{B7423183-2143-463B-B265-F039C53161BE}" type="presParOf" srcId="{DD4FF31C-54F0-47A0-B8F5-72202C4AB454}" destId="{0FAEBE34-A784-4EA8-935E-A7C1FE88428D}" srcOrd="1" destOrd="0" presId="urn:microsoft.com/office/officeart/2005/8/layout/pyramid1"/>
    <dgm:cxn modelId="{34038457-F41E-4A57-BC4C-14F8E6B54C29}" type="presParOf" srcId="{0FAEBE34-A784-4EA8-935E-A7C1FE88428D}" destId="{3F49846F-150B-4AC1-AE76-8B152F41223B}" srcOrd="0" destOrd="0" presId="urn:microsoft.com/office/officeart/2005/8/layout/pyramid1"/>
    <dgm:cxn modelId="{68AB3A1D-B840-45DE-94EA-DC0E5C7B0A37}" type="presParOf" srcId="{0FAEBE34-A784-4EA8-935E-A7C1FE88428D}" destId="{CAB9B6A8-CF1C-4472-8281-8D23F3F1AC0C}" srcOrd="1" destOrd="0" presId="urn:microsoft.com/office/officeart/2005/8/layout/pyramid1"/>
    <dgm:cxn modelId="{647625D4-118D-4233-B580-717B99299E8E}" type="presParOf" srcId="{DD4FF31C-54F0-47A0-B8F5-72202C4AB454}" destId="{2B53F415-B084-4FAF-8292-901A4BFCFDFD}" srcOrd="2" destOrd="0" presId="urn:microsoft.com/office/officeart/2005/8/layout/pyramid1"/>
    <dgm:cxn modelId="{E9382975-375B-4C5B-8F32-4CCDF50B83A9}" type="presParOf" srcId="{2B53F415-B084-4FAF-8292-901A4BFCFDFD}" destId="{4846FE4F-515B-491F-B07A-C9D9CBF52170}" srcOrd="0" destOrd="0" presId="urn:microsoft.com/office/officeart/2005/8/layout/pyramid1"/>
    <dgm:cxn modelId="{E0739712-9A36-4409-B55F-9150F43638F0}" type="presParOf" srcId="{2B53F415-B084-4FAF-8292-901A4BFCFDFD}" destId="{EA2F1C08-F620-4578-8A2D-5BDFF3252B30}" srcOrd="1" destOrd="0" presId="urn:microsoft.com/office/officeart/2005/8/layout/pyramid1"/>
    <dgm:cxn modelId="{0C5B44EB-711A-4C24-9502-A4E5E918144F}" type="presParOf" srcId="{DD4FF31C-54F0-47A0-B8F5-72202C4AB454}" destId="{659843EA-76CD-4C9A-8C92-05EF1484D747}" srcOrd="3" destOrd="0" presId="urn:microsoft.com/office/officeart/2005/8/layout/pyramid1"/>
    <dgm:cxn modelId="{C240B71C-13A3-40FF-9339-F65419DBE8D6}" type="presParOf" srcId="{659843EA-76CD-4C9A-8C92-05EF1484D747}" destId="{8EB90FDB-63FB-4D21-8B31-2C9813839D27}" srcOrd="0" destOrd="0" presId="urn:microsoft.com/office/officeart/2005/8/layout/pyramid1"/>
    <dgm:cxn modelId="{9F35A823-5939-43FB-9C63-9F637A4F023F}" type="presParOf" srcId="{659843EA-76CD-4C9A-8C92-05EF1484D747}" destId="{DBFCD2D7-39C3-47E9-93D2-9E86E732993E}" srcOrd="1" destOrd="0" presId="urn:microsoft.com/office/officeart/2005/8/layout/pyramid1"/>
    <dgm:cxn modelId="{49DC2145-F02D-4ADC-ABAF-3A5336180877}" type="presParOf" srcId="{DD4FF31C-54F0-47A0-B8F5-72202C4AB454}" destId="{54100C32-D3FB-4EF5-A9DB-7060F4146883}" srcOrd="4" destOrd="0" presId="urn:microsoft.com/office/officeart/2005/8/layout/pyramid1"/>
    <dgm:cxn modelId="{F4BCC69D-B413-419E-8440-04DCCCC2DC6B}" type="presParOf" srcId="{54100C32-D3FB-4EF5-A9DB-7060F4146883}" destId="{CAB55692-984F-46D6-B5C5-8AD90285425C}" srcOrd="0" destOrd="0" presId="urn:microsoft.com/office/officeart/2005/8/layout/pyramid1"/>
    <dgm:cxn modelId="{BC9DB7B8-211C-4D03-BD7D-69B0AFCA1214}" type="presParOf" srcId="{54100C32-D3FB-4EF5-A9DB-7060F4146883}" destId="{ABCAC105-2EED-41A8-91CF-055C1FF92D7D}" srcOrd="1" destOrd="0" presId="urn:microsoft.com/office/officeart/2005/8/layout/pyramid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18622BA-FDC7-42F0-9FBC-47514FCECC13}" type="doc">
      <dgm:prSet loTypeId="urn:microsoft.com/office/officeart/2005/8/layout/pyramid1" loCatId="pyramid" qsTypeId="urn:microsoft.com/office/officeart/2005/8/quickstyle/3d5" qsCatId="3D" csTypeId="urn:microsoft.com/office/officeart/2005/8/colors/accent2_2" csCatId="accent2" phldr="1"/>
      <dgm:spPr/>
    </dgm:pt>
    <dgm:pt modelId="{21B3AD49-C7A9-43FD-AAF9-9CEB708F9346}">
      <dgm:prSet phldrT="[Teksts]"/>
      <dgm:spPr/>
      <dgm:t>
        <a:bodyPr/>
        <a:lstStyle/>
        <a:p>
          <a:r>
            <a:rPr lang="lv-LV" dirty="0"/>
            <a:t>1 darbspējas zudums</a:t>
          </a:r>
        </a:p>
      </dgm:t>
    </dgm:pt>
    <dgm:pt modelId="{0907C081-A839-4488-AC15-C289D6955F4A}" type="parTrans" cxnId="{02C76203-0BAC-452A-BDE6-C7D0DB1EF28F}">
      <dgm:prSet/>
      <dgm:spPr/>
      <dgm:t>
        <a:bodyPr/>
        <a:lstStyle/>
        <a:p>
          <a:endParaRPr lang="lv-LV"/>
        </a:p>
      </dgm:t>
    </dgm:pt>
    <dgm:pt modelId="{AA711736-2102-4364-9DF7-C3EE20FD6CF9}" type="sibTrans" cxnId="{02C76203-0BAC-452A-BDE6-C7D0DB1EF28F}">
      <dgm:prSet/>
      <dgm:spPr/>
      <dgm:t>
        <a:bodyPr/>
        <a:lstStyle/>
        <a:p>
          <a:endParaRPr lang="lv-LV"/>
        </a:p>
      </dgm:t>
    </dgm:pt>
    <dgm:pt modelId="{9E98EEF7-8720-413A-BE41-337C15545944}">
      <dgm:prSet phldrT="[Teksts]"/>
      <dgm:spPr/>
      <dgm:t>
        <a:bodyPr/>
        <a:lstStyle/>
        <a:p>
          <a:r>
            <a:rPr lang="lv-LV" dirty="0"/>
            <a:t>10 reģistrētu traumu</a:t>
          </a:r>
        </a:p>
      </dgm:t>
    </dgm:pt>
    <dgm:pt modelId="{532446BD-D421-4708-9D4E-DE569C4DBE6D}" type="parTrans" cxnId="{763353B5-66D0-4E79-B845-FB6A631C1728}">
      <dgm:prSet/>
      <dgm:spPr/>
      <dgm:t>
        <a:bodyPr/>
        <a:lstStyle/>
        <a:p>
          <a:endParaRPr lang="lv-LV"/>
        </a:p>
      </dgm:t>
    </dgm:pt>
    <dgm:pt modelId="{AF1F69F4-2A92-4045-88D6-DD9112E0F7D8}" type="sibTrans" cxnId="{763353B5-66D0-4E79-B845-FB6A631C1728}">
      <dgm:prSet/>
      <dgm:spPr/>
      <dgm:t>
        <a:bodyPr/>
        <a:lstStyle/>
        <a:p>
          <a:endParaRPr lang="lv-LV"/>
        </a:p>
      </dgm:t>
    </dgm:pt>
    <dgm:pt modelId="{5545F562-E960-404B-8056-A6A4334DD678}">
      <dgm:prSet phldrT="[Teksts]"/>
      <dgm:spPr/>
      <dgm:t>
        <a:bodyPr/>
        <a:lstStyle/>
        <a:p>
          <a:r>
            <a:rPr lang="lv-LV" dirty="0"/>
            <a:t>1 000 nedrošu rīcību</a:t>
          </a:r>
        </a:p>
      </dgm:t>
    </dgm:pt>
    <dgm:pt modelId="{3F45474A-5C85-4891-8DCF-3B3C848C8200}" type="parTrans" cxnId="{263CE225-0F00-47B1-9E4D-9B4130867AAF}">
      <dgm:prSet/>
      <dgm:spPr/>
      <dgm:t>
        <a:bodyPr/>
        <a:lstStyle/>
        <a:p>
          <a:endParaRPr lang="lv-LV"/>
        </a:p>
      </dgm:t>
    </dgm:pt>
    <dgm:pt modelId="{5E7D885F-F314-4F24-8970-576E2D9B54C9}" type="sibTrans" cxnId="{263CE225-0F00-47B1-9E4D-9B4130867AAF}">
      <dgm:prSet/>
      <dgm:spPr/>
      <dgm:t>
        <a:bodyPr/>
        <a:lstStyle/>
        <a:p>
          <a:endParaRPr lang="lv-LV"/>
        </a:p>
      </dgm:t>
    </dgm:pt>
    <dgm:pt modelId="{CEF419A4-BE22-450F-B3AF-A0A125847792}">
      <dgm:prSet phldrT="[Teksts]"/>
      <dgm:spPr/>
      <dgm:t>
        <a:bodyPr/>
        <a:lstStyle/>
        <a:p>
          <a:r>
            <a:rPr lang="lv-LV" dirty="0"/>
            <a:t>100 </a:t>
          </a:r>
          <a:r>
            <a:rPr lang="lv-LV" dirty="0" err="1"/>
            <a:t>mikrotraumu</a:t>
          </a:r>
          <a:endParaRPr lang="lv-LV" dirty="0"/>
        </a:p>
      </dgm:t>
    </dgm:pt>
    <dgm:pt modelId="{BE3D6C82-2FCD-4A1B-AB3E-108DDA055B5B}" type="parTrans" cxnId="{0DC2E895-1E53-439F-AB11-4A12B70D7AFA}">
      <dgm:prSet/>
      <dgm:spPr/>
      <dgm:t>
        <a:bodyPr/>
        <a:lstStyle/>
        <a:p>
          <a:endParaRPr lang="lv-LV"/>
        </a:p>
      </dgm:t>
    </dgm:pt>
    <dgm:pt modelId="{1045CA55-1FCD-4E8E-9787-5FC9AA60D424}" type="sibTrans" cxnId="{0DC2E895-1E53-439F-AB11-4A12B70D7AFA}">
      <dgm:prSet/>
      <dgm:spPr/>
      <dgm:t>
        <a:bodyPr/>
        <a:lstStyle/>
        <a:p>
          <a:endParaRPr lang="lv-LV"/>
        </a:p>
      </dgm:t>
    </dgm:pt>
    <dgm:pt modelId="{CFAA4FDC-C53E-402B-A71F-3DF05E49AFF1}" type="pres">
      <dgm:prSet presAssocID="{E18622BA-FDC7-42F0-9FBC-47514FCECC13}" presName="Name0" presStyleCnt="0">
        <dgm:presLayoutVars>
          <dgm:dir/>
          <dgm:animLvl val="lvl"/>
          <dgm:resizeHandles val="exact"/>
        </dgm:presLayoutVars>
      </dgm:prSet>
      <dgm:spPr/>
    </dgm:pt>
    <dgm:pt modelId="{3618C0E0-FA1B-4790-B57D-469093E5BA17}" type="pres">
      <dgm:prSet presAssocID="{21B3AD49-C7A9-43FD-AAF9-9CEB708F9346}" presName="Name8" presStyleCnt="0"/>
      <dgm:spPr/>
    </dgm:pt>
    <dgm:pt modelId="{BF61E7DC-953A-4974-9172-5B21BE481EC9}" type="pres">
      <dgm:prSet presAssocID="{21B3AD49-C7A9-43FD-AAF9-9CEB708F9346}" presName="level" presStyleLbl="node1" presStyleIdx="0" presStyleCnt="4">
        <dgm:presLayoutVars>
          <dgm:chMax val="1"/>
          <dgm:bulletEnabled val="1"/>
        </dgm:presLayoutVars>
      </dgm:prSet>
      <dgm:spPr/>
    </dgm:pt>
    <dgm:pt modelId="{7DEC0747-0CE5-437B-8D09-870F3599F45D}" type="pres">
      <dgm:prSet presAssocID="{21B3AD49-C7A9-43FD-AAF9-9CEB708F9346}" presName="levelTx" presStyleLbl="revTx" presStyleIdx="0" presStyleCnt="0">
        <dgm:presLayoutVars>
          <dgm:chMax val="1"/>
          <dgm:bulletEnabled val="1"/>
        </dgm:presLayoutVars>
      </dgm:prSet>
      <dgm:spPr/>
    </dgm:pt>
    <dgm:pt modelId="{563E0CDD-A35F-433C-907C-BDC24CF6383C}" type="pres">
      <dgm:prSet presAssocID="{9E98EEF7-8720-413A-BE41-337C15545944}" presName="Name8" presStyleCnt="0"/>
      <dgm:spPr/>
    </dgm:pt>
    <dgm:pt modelId="{7B813386-3965-475A-8839-6AFBDE2CC842}" type="pres">
      <dgm:prSet presAssocID="{9E98EEF7-8720-413A-BE41-337C15545944}" presName="level" presStyleLbl="node1" presStyleIdx="1" presStyleCnt="4">
        <dgm:presLayoutVars>
          <dgm:chMax val="1"/>
          <dgm:bulletEnabled val="1"/>
        </dgm:presLayoutVars>
      </dgm:prSet>
      <dgm:spPr/>
    </dgm:pt>
    <dgm:pt modelId="{72282910-EA0C-4870-A6F6-4F2111044521}" type="pres">
      <dgm:prSet presAssocID="{9E98EEF7-8720-413A-BE41-337C15545944}" presName="levelTx" presStyleLbl="revTx" presStyleIdx="0" presStyleCnt="0">
        <dgm:presLayoutVars>
          <dgm:chMax val="1"/>
          <dgm:bulletEnabled val="1"/>
        </dgm:presLayoutVars>
      </dgm:prSet>
      <dgm:spPr/>
    </dgm:pt>
    <dgm:pt modelId="{B58F32A0-202E-46B2-BA5B-3F476B7902FE}" type="pres">
      <dgm:prSet presAssocID="{CEF419A4-BE22-450F-B3AF-A0A125847792}" presName="Name8" presStyleCnt="0"/>
      <dgm:spPr/>
    </dgm:pt>
    <dgm:pt modelId="{A957F1CF-E511-47B7-AA74-BCAD4C08B311}" type="pres">
      <dgm:prSet presAssocID="{CEF419A4-BE22-450F-B3AF-A0A125847792}" presName="level" presStyleLbl="node1" presStyleIdx="2" presStyleCnt="4">
        <dgm:presLayoutVars>
          <dgm:chMax val="1"/>
          <dgm:bulletEnabled val="1"/>
        </dgm:presLayoutVars>
      </dgm:prSet>
      <dgm:spPr/>
    </dgm:pt>
    <dgm:pt modelId="{FB0A0EDE-DFB1-4E44-B6AB-1B8EF39FBAAD}" type="pres">
      <dgm:prSet presAssocID="{CEF419A4-BE22-450F-B3AF-A0A125847792}" presName="levelTx" presStyleLbl="revTx" presStyleIdx="0" presStyleCnt="0">
        <dgm:presLayoutVars>
          <dgm:chMax val="1"/>
          <dgm:bulletEnabled val="1"/>
        </dgm:presLayoutVars>
      </dgm:prSet>
      <dgm:spPr/>
    </dgm:pt>
    <dgm:pt modelId="{BDE235B0-9407-468F-B9B6-8E711908CF12}" type="pres">
      <dgm:prSet presAssocID="{5545F562-E960-404B-8056-A6A4334DD678}" presName="Name8" presStyleCnt="0"/>
      <dgm:spPr/>
    </dgm:pt>
    <dgm:pt modelId="{04D0047D-86D3-41C2-BFC9-57726CFE360C}" type="pres">
      <dgm:prSet presAssocID="{5545F562-E960-404B-8056-A6A4334DD678}" presName="level" presStyleLbl="node1" presStyleIdx="3" presStyleCnt="4">
        <dgm:presLayoutVars>
          <dgm:chMax val="1"/>
          <dgm:bulletEnabled val="1"/>
        </dgm:presLayoutVars>
      </dgm:prSet>
      <dgm:spPr/>
    </dgm:pt>
    <dgm:pt modelId="{E5554320-11F9-47F1-A9CE-B59B63882A18}" type="pres">
      <dgm:prSet presAssocID="{5545F562-E960-404B-8056-A6A4334DD678}" presName="levelTx" presStyleLbl="revTx" presStyleIdx="0" presStyleCnt="0">
        <dgm:presLayoutVars>
          <dgm:chMax val="1"/>
          <dgm:bulletEnabled val="1"/>
        </dgm:presLayoutVars>
      </dgm:prSet>
      <dgm:spPr/>
    </dgm:pt>
  </dgm:ptLst>
  <dgm:cxnLst>
    <dgm:cxn modelId="{17036902-7DE4-41BE-83F4-AA65B86F8BB4}" type="presOf" srcId="{5545F562-E960-404B-8056-A6A4334DD678}" destId="{E5554320-11F9-47F1-A9CE-B59B63882A18}" srcOrd="1" destOrd="0" presId="urn:microsoft.com/office/officeart/2005/8/layout/pyramid1"/>
    <dgm:cxn modelId="{02C76203-0BAC-452A-BDE6-C7D0DB1EF28F}" srcId="{E18622BA-FDC7-42F0-9FBC-47514FCECC13}" destId="{21B3AD49-C7A9-43FD-AAF9-9CEB708F9346}" srcOrd="0" destOrd="0" parTransId="{0907C081-A839-4488-AC15-C289D6955F4A}" sibTransId="{AA711736-2102-4364-9DF7-C3EE20FD6CF9}"/>
    <dgm:cxn modelId="{7ADF4F19-66B0-4D6C-8CAA-11773CC6E341}" type="presOf" srcId="{CEF419A4-BE22-450F-B3AF-A0A125847792}" destId="{FB0A0EDE-DFB1-4E44-B6AB-1B8EF39FBAAD}" srcOrd="1" destOrd="0" presId="urn:microsoft.com/office/officeart/2005/8/layout/pyramid1"/>
    <dgm:cxn modelId="{AF169A20-CF16-49C2-809E-69411B10E98F}" type="presOf" srcId="{5545F562-E960-404B-8056-A6A4334DD678}" destId="{04D0047D-86D3-41C2-BFC9-57726CFE360C}" srcOrd="0" destOrd="0" presId="urn:microsoft.com/office/officeart/2005/8/layout/pyramid1"/>
    <dgm:cxn modelId="{263CE225-0F00-47B1-9E4D-9B4130867AAF}" srcId="{E18622BA-FDC7-42F0-9FBC-47514FCECC13}" destId="{5545F562-E960-404B-8056-A6A4334DD678}" srcOrd="3" destOrd="0" parTransId="{3F45474A-5C85-4891-8DCF-3B3C848C8200}" sibTransId="{5E7D885F-F314-4F24-8970-576E2D9B54C9}"/>
    <dgm:cxn modelId="{E1EBFF3B-F4DE-48C4-93F2-F1A21C0F4339}" type="presOf" srcId="{21B3AD49-C7A9-43FD-AAF9-9CEB708F9346}" destId="{BF61E7DC-953A-4974-9172-5B21BE481EC9}" srcOrd="0" destOrd="0" presId="urn:microsoft.com/office/officeart/2005/8/layout/pyramid1"/>
    <dgm:cxn modelId="{5C2B898E-0CC1-44B9-8B35-3F22E7EE5AF3}" type="presOf" srcId="{E18622BA-FDC7-42F0-9FBC-47514FCECC13}" destId="{CFAA4FDC-C53E-402B-A71F-3DF05E49AFF1}" srcOrd="0" destOrd="0" presId="urn:microsoft.com/office/officeart/2005/8/layout/pyramid1"/>
    <dgm:cxn modelId="{96176192-E3F1-40B5-B78D-00FF37ECAF54}" type="presOf" srcId="{CEF419A4-BE22-450F-B3AF-A0A125847792}" destId="{A957F1CF-E511-47B7-AA74-BCAD4C08B311}" srcOrd="0" destOrd="0" presId="urn:microsoft.com/office/officeart/2005/8/layout/pyramid1"/>
    <dgm:cxn modelId="{0DC2E895-1E53-439F-AB11-4A12B70D7AFA}" srcId="{E18622BA-FDC7-42F0-9FBC-47514FCECC13}" destId="{CEF419A4-BE22-450F-B3AF-A0A125847792}" srcOrd="2" destOrd="0" parTransId="{BE3D6C82-2FCD-4A1B-AB3E-108DDA055B5B}" sibTransId="{1045CA55-1FCD-4E8E-9787-5FC9AA60D424}"/>
    <dgm:cxn modelId="{763353B5-66D0-4E79-B845-FB6A631C1728}" srcId="{E18622BA-FDC7-42F0-9FBC-47514FCECC13}" destId="{9E98EEF7-8720-413A-BE41-337C15545944}" srcOrd="1" destOrd="0" parTransId="{532446BD-D421-4708-9D4E-DE569C4DBE6D}" sibTransId="{AF1F69F4-2A92-4045-88D6-DD9112E0F7D8}"/>
    <dgm:cxn modelId="{0C535BD7-F478-4A93-9E95-D61CD96E572F}" type="presOf" srcId="{9E98EEF7-8720-413A-BE41-337C15545944}" destId="{72282910-EA0C-4870-A6F6-4F2111044521}" srcOrd="1" destOrd="0" presId="urn:microsoft.com/office/officeart/2005/8/layout/pyramid1"/>
    <dgm:cxn modelId="{EE915EE1-E3FE-4ECB-A936-8013D90D48D2}" type="presOf" srcId="{9E98EEF7-8720-413A-BE41-337C15545944}" destId="{7B813386-3965-475A-8839-6AFBDE2CC842}" srcOrd="0" destOrd="0" presId="urn:microsoft.com/office/officeart/2005/8/layout/pyramid1"/>
    <dgm:cxn modelId="{2916F4ED-97F7-4191-9DFF-203627A67067}" type="presOf" srcId="{21B3AD49-C7A9-43FD-AAF9-9CEB708F9346}" destId="{7DEC0747-0CE5-437B-8D09-870F3599F45D}" srcOrd="1" destOrd="0" presId="urn:microsoft.com/office/officeart/2005/8/layout/pyramid1"/>
    <dgm:cxn modelId="{EF87CEE3-0B26-4BA1-B2FC-B85FEFF5701B}" type="presParOf" srcId="{CFAA4FDC-C53E-402B-A71F-3DF05E49AFF1}" destId="{3618C0E0-FA1B-4790-B57D-469093E5BA17}" srcOrd="0" destOrd="0" presId="urn:microsoft.com/office/officeart/2005/8/layout/pyramid1"/>
    <dgm:cxn modelId="{A23ECFCF-6CB9-427A-95EB-F89453C5E9A9}" type="presParOf" srcId="{3618C0E0-FA1B-4790-B57D-469093E5BA17}" destId="{BF61E7DC-953A-4974-9172-5B21BE481EC9}" srcOrd="0" destOrd="0" presId="urn:microsoft.com/office/officeart/2005/8/layout/pyramid1"/>
    <dgm:cxn modelId="{5D373546-6E2C-4600-B6DE-53CBDB3FD57E}" type="presParOf" srcId="{3618C0E0-FA1B-4790-B57D-469093E5BA17}" destId="{7DEC0747-0CE5-437B-8D09-870F3599F45D}" srcOrd="1" destOrd="0" presId="urn:microsoft.com/office/officeart/2005/8/layout/pyramid1"/>
    <dgm:cxn modelId="{434AFFCF-2E16-43EA-9E91-C5CF82539BC1}" type="presParOf" srcId="{CFAA4FDC-C53E-402B-A71F-3DF05E49AFF1}" destId="{563E0CDD-A35F-433C-907C-BDC24CF6383C}" srcOrd="1" destOrd="0" presId="urn:microsoft.com/office/officeart/2005/8/layout/pyramid1"/>
    <dgm:cxn modelId="{3707FBB9-ED2F-4F4B-B6B7-C6567DE5A834}" type="presParOf" srcId="{563E0CDD-A35F-433C-907C-BDC24CF6383C}" destId="{7B813386-3965-475A-8839-6AFBDE2CC842}" srcOrd="0" destOrd="0" presId="urn:microsoft.com/office/officeart/2005/8/layout/pyramid1"/>
    <dgm:cxn modelId="{C81ED5A5-B9B4-4559-82D0-BEAFF229A0DF}" type="presParOf" srcId="{563E0CDD-A35F-433C-907C-BDC24CF6383C}" destId="{72282910-EA0C-4870-A6F6-4F2111044521}" srcOrd="1" destOrd="0" presId="urn:microsoft.com/office/officeart/2005/8/layout/pyramid1"/>
    <dgm:cxn modelId="{E40649BF-200B-42A8-8152-861559EA62EB}" type="presParOf" srcId="{CFAA4FDC-C53E-402B-A71F-3DF05E49AFF1}" destId="{B58F32A0-202E-46B2-BA5B-3F476B7902FE}" srcOrd="2" destOrd="0" presId="urn:microsoft.com/office/officeart/2005/8/layout/pyramid1"/>
    <dgm:cxn modelId="{A98969A6-CF0E-4817-B143-DF477A7F7028}" type="presParOf" srcId="{B58F32A0-202E-46B2-BA5B-3F476B7902FE}" destId="{A957F1CF-E511-47B7-AA74-BCAD4C08B311}" srcOrd="0" destOrd="0" presId="urn:microsoft.com/office/officeart/2005/8/layout/pyramid1"/>
    <dgm:cxn modelId="{4AF6B9E8-F18B-4D5F-ABCC-6773CDB84BAA}" type="presParOf" srcId="{B58F32A0-202E-46B2-BA5B-3F476B7902FE}" destId="{FB0A0EDE-DFB1-4E44-B6AB-1B8EF39FBAAD}" srcOrd="1" destOrd="0" presId="urn:microsoft.com/office/officeart/2005/8/layout/pyramid1"/>
    <dgm:cxn modelId="{F3551169-BDBE-4774-A5CF-176C718DA024}" type="presParOf" srcId="{CFAA4FDC-C53E-402B-A71F-3DF05E49AFF1}" destId="{BDE235B0-9407-468F-B9B6-8E711908CF12}" srcOrd="3" destOrd="0" presId="urn:microsoft.com/office/officeart/2005/8/layout/pyramid1"/>
    <dgm:cxn modelId="{C3ECB8B4-ACD3-45A5-B27E-86020AB8F01F}" type="presParOf" srcId="{BDE235B0-9407-468F-B9B6-8E711908CF12}" destId="{04D0047D-86D3-41C2-BFC9-57726CFE360C}" srcOrd="0" destOrd="0" presId="urn:microsoft.com/office/officeart/2005/8/layout/pyramid1"/>
    <dgm:cxn modelId="{6E8CA1F3-F5FA-497E-AD76-5A4555A48DA0}" type="presParOf" srcId="{BDE235B0-9407-468F-B9B6-8E711908CF12}" destId="{E5554320-11F9-47F1-A9CE-B59B63882A18}" srcOrd="1" destOrd="0" presId="urn:microsoft.com/office/officeart/2005/8/layout/pyramid1"/>
  </dgm:cxnLst>
  <dgm:bg>
    <a:noFill/>
  </dgm:bg>
  <dgm:whole>
    <a:ln>
      <a:noFill/>
    </a:ln>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C65BA2-B59F-40CE-87C2-1D52DE5BD7E0}">
      <dsp:nvSpPr>
        <dsp:cNvPr id="0" name=""/>
        <dsp:cNvSpPr/>
      </dsp:nvSpPr>
      <dsp:spPr>
        <a:xfrm>
          <a:off x="1647725" y="0"/>
          <a:ext cx="823862" cy="803676"/>
        </a:xfrm>
        <a:prstGeom prst="trapezoid">
          <a:avLst>
            <a:gd name="adj" fmla="val 51256"/>
          </a:avLst>
        </a:prstGeom>
        <a:solidFill>
          <a:schemeClr val="accent1">
            <a:hueOff val="0"/>
            <a:satOff val="0"/>
            <a:lumOff val="0"/>
            <a:alphaOff val="0"/>
          </a:schemeClr>
        </a:solidFill>
        <a:ln>
          <a:noFill/>
        </a:ln>
        <a:effectLst/>
        <a:scene3d>
          <a:camera prst="isometricLeftDown" zoom="95000">
            <a:rot lat="119843" lon="19800000" rev="0"/>
          </a:camera>
          <a:lightRig rig="flat" dir="t"/>
        </a:scene3d>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lv-LV" sz="1500" kern="1200" dirty="0"/>
            <a:t>1 letāls</a:t>
          </a:r>
        </a:p>
      </dsp:txBody>
      <dsp:txXfrm>
        <a:off x="1647725" y="0"/>
        <a:ext cx="823862" cy="803676"/>
      </dsp:txXfrm>
    </dsp:sp>
    <dsp:sp modelId="{3F49846F-150B-4AC1-AE76-8B152F41223B}">
      <dsp:nvSpPr>
        <dsp:cNvPr id="0" name=""/>
        <dsp:cNvSpPr/>
      </dsp:nvSpPr>
      <dsp:spPr>
        <a:xfrm>
          <a:off x="1235794" y="803677"/>
          <a:ext cx="1647725" cy="803676"/>
        </a:xfrm>
        <a:prstGeom prst="trapezoid">
          <a:avLst>
            <a:gd name="adj" fmla="val 51256"/>
          </a:avLst>
        </a:prstGeom>
        <a:solidFill>
          <a:schemeClr val="accent1">
            <a:hueOff val="0"/>
            <a:satOff val="0"/>
            <a:lumOff val="0"/>
            <a:alphaOff val="0"/>
          </a:schemeClr>
        </a:solidFill>
        <a:ln>
          <a:noFill/>
        </a:ln>
        <a:effectLst/>
        <a:scene3d>
          <a:camera prst="isometricLeftDown" zoom="95000">
            <a:rot lat="119843" lon="19800000" rev="0"/>
          </a:camera>
          <a:lightRig rig="flat" dir="t"/>
        </a:scene3d>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lv-LV" sz="1500" kern="1200" dirty="0"/>
            <a:t>30 traumu ar darbspēju zudumu</a:t>
          </a:r>
        </a:p>
      </dsp:txBody>
      <dsp:txXfrm>
        <a:off x="1524146" y="803677"/>
        <a:ext cx="1071021" cy="803676"/>
      </dsp:txXfrm>
    </dsp:sp>
    <dsp:sp modelId="{4846FE4F-515B-491F-B07A-C9D9CBF52170}">
      <dsp:nvSpPr>
        <dsp:cNvPr id="0" name=""/>
        <dsp:cNvSpPr/>
      </dsp:nvSpPr>
      <dsp:spPr>
        <a:xfrm>
          <a:off x="823862" y="1607354"/>
          <a:ext cx="2471588" cy="803676"/>
        </a:xfrm>
        <a:prstGeom prst="trapezoid">
          <a:avLst>
            <a:gd name="adj" fmla="val 51256"/>
          </a:avLst>
        </a:prstGeom>
        <a:solidFill>
          <a:schemeClr val="accent1">
            <a:hueOff val="0"/>
            <a:satOff val="0"/>
            <a:lumOff val="0"/>
            <a:alphaOff val="0"/>
          </a:schemeClr>
        </a:solidFill>
        <a:ln>
          <a:noFill/>
        </a:ln>
        <a:effectLst/>
        <a:scene3d>
          <a:camera prst="isometricLeftDown" zoom="95000">
            <a:rot lat="119843" lon="19800000" rev="0"/>
          </a:camera>
          <a:lightRig rig="flat" dir="t"/>
        </a:scene3d>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lv-LV" sz="1500" kern="1200" dirty="0"/>
            <a:t>300 reģistrējamu traumu</a:t>
          </a:r>
        </a:p>
      </dsp:txBody>
      <dsp:txXfrm>
        <a:off x="1256390" y="1607354"/>
        <a:ext cx="1606532" cy="803676"/>
      </dsp:txXfrm>
    </dsp:sp>
    <dsp:sp modelId="{8EB90FDB-63FB-4D21-8B31-2C9813839D27}">
      <dsp:nvSpPr>
        <dsp:cNvPr id="0" name=""/>
        <dsp:cNvSpPr/>
      </dsp:nvSpPr>
      <dsp:spPr>
        <a:xfrm>
          <a:off x="411931" y="2411031"/>
          <a:ext cx="3295451" cy="803676"/>
        </a:xfrm>
        <a:prstGeom prst="trapezoid">
          <a:avLst>
            <a:gd name="adj" fmla="val 51256"/>
          </a:avLst>
        </a:prstGeom>
        <a:solidFill>
          <a:schemeClr val="accent1">
            <a:hueOff val="0"/>
            <a:satOff val="0"/>
            <a:lumOff val="0"/>
            <a:alphaOff val="0"/>
          </a:schemeClr>
        </a:solidFill>
        <a:ln>
          <a:noFill/>
        </a:ln>
        <a:effectLst/>
        <a:scene3d>
          <a:camera prst="isometricLeftDown" zoom="95000">
            <a:rot lat="119843" lon="19800000" rev="0"/>
          </a:camera>
          <a:lightRig rig="flat" dir="t"/>
        </a:scene3d>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lv-LV" sz="1500" kern="1200" dirty="0"/>
            <a:t>3 000 </a:t>
          </a:r>
          <a:r>
            <a:rPr lang="lv-LV" sz="1500" kern="1200" dirty="0" err="1"/>
            <a:t>mikrotraumu</a:t>
          </a:r>
          <a:endParaRPr lang="lv-LV" sz="1500" kern="1200" dirty="0"/>
        </a:p>
      </dsp:txBody>
      <dsp:txXfrm>
        <a:off x="988635" y="2411031"/>
        <a:ext cx="2142043" cy="803676"/>
      </dsp:txXfrm>
    </dsp:sp>
    <dsp:sp modelId="{CAB55692-984F-46D6-B5C5-8AD90285425C}">
      <dsp:nvSpPr>
        <dsp:cNvPr id="0" name=""/>
        <dsp:cNvSpPr/>
      </dsp:nvSpPr>
      <dsp:spPr>
        <a:xfrm>
          <a:off x="0" y="3214707"/>
          <a:ext cx="4119314" cy="803676"/>
        </a:xfrm>
        <a:prstGeom prst="trapezoid">
          <a:avLst>
            <a:gd name="adj" fmla="val 51256"/>
          </a:avLst>
        </a:prstGeom>
        <a:solidFill>
          <a:schemeClr val="accent1">
            <a:hueOff val="0"/>
            <a:satOff val="0"/>
            <a:lumOff val="0"/>
            <a:alphaOff val="0"/>
          </a:schemeClr>
        </a:solidFill>
        <a:ln>
          <a:noFill/>
        </a:ln>
        <a:effectLst/>
        <a:scene3d>
          <a:camera prst="isometricLeftDown" zoom="95000">
            <a:rot lat="119843" lon="19800000" rev="0"/>
          </a:camera>
          <a:lightRig rig="flat" dir="t"/>
        </a:scene3d>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lv-LV" sz="1500" kern="1200" dirty="0"/>
            <a:t>30 000 nedrošu rīcību</a:t>
          </a:r>
        </a:p>
      </dsp:txBody>
      <dsp:txXfrm>
        <a:off x="720879" y="3214707"/>
        <a:ext cx="2677554" cy="80367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61E7DC-953A-4974-9172-5B21BE481EC9}">
      <dsp:nvSpPr>
        <dsp:cNvPr id="0" name=""/>
        <dsp:cNvSpPr/>
      </dsp:nvSpPr>
      <dsp:spPr>
        <a:xfrm>
          <a:off x="1503544" y="0"/>
          <a:ext cx="1002363" cy="866591"/>
        </a:xfrm>
        <a:prstGeom prst="trapezoid">
          <a:avLst>
            <a:gd name="adj" fmla="val 57834"/>
          </a:avLst>
        </a:prstGeom>
        <a:solidFill>
          <a:schemeClr val="accent2">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lv-LV" sz="1600" kern="1200" dirty="0"/>
            <a:t>1 darbspējas zudums</a:t>
          </a:r>
        </a:p>
      </dsp:txBody>
      <dsp:txXfrm>
        <a:off x="1503544" y="0"/>
        <a:ext cx="1002363" cy="866591"/>
      </dsp:txXfrm>
    </dsp:sp>
    <dsp:sp modelId="{7B813386-3965-475A-8839-6AFBDE2CC842}">
      <dsp:nvSpPr>
        <dsp:cNvPr id="0" name=""/>
        <dsp:cNvSpPr/>
      </dsp:nvSpPr>
      <dsp:spPr>
        <a:xfrm>
          <a:off x="1002363" y="866591"/>
          <a:ext cx="2004726" cy="866591"/>
        </a:xfrm>
        <a:prstGeom prst="trapezoid">
          <a:avLst>
            <a:gd name="adj" fmla="val 57834"/>
          </a:avLst>
        </a:prstGeom>
        <a:solidFill>
          <a:schemeClr val="accent2">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lv-LV" sz="1600" kern="1200" dirty="0"/>
            <a:t>10 reģistrētu traumu</a:t>
          </a:r>
        </a:p>
      </dsp:txBody>
      <dsp:txXfrm>
        <a:off x="1353190" y="866591"/>
        <a:ext cx="1303072" cy="866591"/>
      </dsp:txXfrm>
    </dsp:sp>
    <dsp:sp modelId="{A957F1CF-E511-47B7-AA74-BCAD4C08B311}">
      <dsp:nvSpPr>
        <dsp:cNvPr id="0" name=""/>
        <dsp:cNvSpPr/>
      </dsp:nvSpPr>
      <dsp:spPr>
        <a:xfrm>
          <a:off x="501181" y="1733182"/>
          <a:ext cx="3007089" cy="866591"/>
        </a:xfrm>
        <a:prstGeom prst="trapezoid">
          <a:avLst>
            <a:gd name="adj" fmla="val 57834"/>
          </a:avLst>
        </a:prstGeom>
        <a:solidFill>
          <a:schemeClr val="accent2">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lv-LV" sz="1600" kern="1200" dirty="0"/>
            <a:t>100 </a:t>
          </a:r>
          <a:r>
            <a:rPr lang="lv-LV" sz="1600" kern="1200" dirty="0" err="1"/>
            <a:t>mikrotraumu</a:t>
          </a:r>
          <a:endParaRPr lang="lv-LV" sz="1600" kern="1200" dirty="0"/>
        </a:p>
      </dsp:txBody>
      <dsp:txXfrm>
        <a:off x="1027422" y="1733182"/>
        <a:ext cx="1954608" cy="866591"/>
      </dsp:txXfrm>
    </dsp:sp>
    <dsp:sp modelId="{04D0047D-86D3-41C2-BFC9-57726CFE360C}">
      <dsp:nvSpPr>
        <dsp:cNvPr id="0" name=""/>
        <dsp:cNvSpPr/>
      </dsp:nvSpPr>
      <dsp:spPr>
        <a:xfrm>
          <a:off x="0" y="2599773"/>
          <a:ext cx="4009452" cy="866591"/>
        </a:xfrm>
        <a:prstGeom prst="trapezoid">
          <a:avLst>
            <a:gd name="adj" fmla="val 57834"/>
          </a:avLst>
        </a:prstGeom>
        <a:solidFill>
          <a:schemeClr val="accent2">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lv-LV" sz="1600" kern="1200" dirty="0"/>
            <a:t>1 000 nedrošu rīcību</a:t>
          </a:r>
        </a:p>
      </dsp:txBody>
      <dsp:txXfrm>
        <a:off x="701654" y="2599773"/>
        <a:ext cx="2606144" cy="866591"/>
      </dsp:txXfrm>
    </dsp:sp>
  </dsp:spTree>
</dsp:drawing>
</file>

<file path=ppt/diagrams/layout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Galvenes vietturis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lv-LV"/>
          </a:p>
        </p:txBody>
      </p:sp>
      <p:sp>
        <p:nvSpPr>
          <p:cNvPr id="3" name="Datuma vietturis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07FD86F4-CD9C-4FB0-A8FC-6B36476DBBD7}" type="datetimeFigureOut">
              <a:rPr lang="lv-LV"/>
              <a:pPr>
                <a:defRPr/>
              </a:pPr>
              <a:t>04.09.2024</a:t>
            </a:fld>
            <a:endParaRPr lang="lv-LV"/>
          </a:p>
        </p:txBody>
      </p:sp>
      <p:sp>
        <p:nvSpPr>
          <p:cNvPr id="4" name="Slaida attēla vietturi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lv-LV" noProof="0"/>
          </a:p>
        </p:txBody>
      </p:sp>
      <p:sp>
        <p:nvSpPr>
          <p:cNvPr id="5" name="Piezīmju vietturi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lv-LV" noProof="0"/>
              <a:t>Noklikšķiniet, lai rediģētu šablona teksta stilus</a:t>
            </a:r>
          </a:p>
          <a:p>
            <a:pPr lvl="1"/>
            <a:r>
              <a:rPr lang="lv-LV" noProof="0"/>
              <a:t>Otrais līmenis</a:t>
            </a:r>
          </a:p>
          <a:p>
            <a:pPr lvl="2"/>
            <a:r>
              <a:rPr lang="lv-LV" noProof="0"/>
              <a:t>Trešais līmenis</a:t>
            </a:r>
          </a:p>
          <a:p>
            <a:pPr lvl="3"/>
            <a:r>
              <a:rPr lang="lv-LV" noProof="0"/>
              <a:t>Ceturtais līmenis</a:t>
            </a:r>
          </a:p>
          <a:p>
            <a:pPr lvl="4"/>
            <a:r>
              <a:rPr lang="lv-LV" noProof="0"/>
              <a:t>Piektais līmenis</a:t>
            </a:r>
          </a:p>
        </p:txBody>
      </p:sp>
      <p:sp>
        <p:nvSpPr>
          <p:cNvPr id="6" name="Kājenes vietturis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lv-LV"/>
          </a:p>
        </p:txBody>
      </p:sp>
      <p:sp>
        <p:nvSpPr>
          <p:cNvPr id="7" name="Slaida numura vietturis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F2B89D19-20E8-466A-A0D6-35A52C1EDA6F}" type="slidenum">
              <a:rPr lang="lv-LV"/>
              <a:pPr>
                <a:defRPr/>
              </a:pPr>
              <a:t>‹#›</a:t>
            </a:fld>
            <a:endParaRPr lang="lv-LV"/>
          </a:p>
        </p:txBody>
      </p:sp>
    </p:spTree>
    <p:extLst>
      <p:ext uri="{BB962C8B-B14F-4D97-AF65-F5344CB8AC3E}">
        <p14:creationId xmlns:p14="http://schemas.microsoft.com/office/powerpoint/2010/main" val="148257605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endParaRPr lang="lv-LV" dirty="0"/>
          </a:p>
        </p:txBody>
      </p:sp>
      <p:sp>
        <p:nvSpPr>
          <p:cNvPr id="4" name="Slaida numura vietturis 3"/>
          <p:cNvSpPr>
            <a:spLocks noGrp="1"/>
          </p:cNvSpPr>
          <p:nvPr>
            <p:ph type="sldNum" sz="quarter" idx="5"/>
          </p:nvPr>
        </p:nvSpPr>
        <p:spPr/>
        <p:txBody>
          <a:bodyPr/>
          <a:lstStyle/>
          <a:p>
            <a:pPr>
              <a:defRPr/>
            </a:pPr>
            <a:fld id="{F2B89D19-20E8-466A-A0D6-35A52C1EDA6F}" type="slidenum">
              <a:rPr lang="lv-LV" smtClean="0"/>
              <a:pPr>
                <a:defRPr/>
              </a:pPr>
              <a:t>21</a:t>
            </a:fld>
            <a:endParaRPr lang="lv-LV"/>
          </a:p>
        </p:txBody>
      </p:sp>
    </p:spTree>
    <p:extLst>
      <p:ext uri="{BB962C8B-B14F-4D97-AF65-F5344CB8AC3E}">
        <p14:creationId xmlns:p14="http://schemas.microsoft.com/office/powerpoint/2010/main" val="31587824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endParaRPr lang="lv-LV" dirty="0"/>
          </a:p>
        </p:txBody>
      </p:sp>
      <p:sp>
        <p:nvSpPr>
          <p:cNvPr id="4" name="Slaida numura vietturis 3"/>
          <p:cNvSpPr>
            <a:spLocks noGrp="1"/>
          </p:cNvSpPr>
          <p:nvPr>
            <p:ph type="sldNum" sz="quarter" idx="5"/>
          </p:nvPr>
        </p:nvSpPr>
        <p:spPr/>
        <p:txBody>
          <a:bodyPr/>
          <a:lstStyle/>
          <a:p>
            <a:fld id="{654E321F-9C09-4231-93DF-EDB01C73CA46}" type="slidenum">
              <a:rPr lang="lv-LV" smtClean="0">
                <a:solidFill>
                  <a:prstClr val="black"/>
                </a:solidFill>
              </a:rPr>
              <a:pPr/>
              <a:t>22</a:t>
            </a:fld>
            <a:endParaRPr lang="lv-LV">
              <a:solidFill>
                <a:prstClr val="black"/>
              </a:solidFill>
            </a:endParaRPr>
          </a:p>
        </p:txBody>
      </p:sp>
    </p:spTree>
    <p:extLst>
      <p:ext uri="{BB962C8B-B14F-4D97-AF65-F5344CB8AC3E}">
        <p14:creationId xmlns:p14="http://schemas.microsoft.com/office/powerpoint/2010/main" val="6226754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aida attēla vietturis 1"/>
          <p:cNvSpPr>
            <a:spLocks noGrp="1" noRot="1" noChangeAspect="1" noTextEdit="1"/>
          </p:cNvSpPr>
          <p:nvPr>
            <p:ph type="sldImg"/>
          </p:nvPr>
        </p:nvSpPr>
        <p:spPr bwMode="auto">
          <a:noFill/>
          <a:ln>
            <a:solidFill>
              <a:srgbClr val="000000"/>
            </a:solidFill>
            <a:miter lim="800000"/>
            <a:headEnd/>
            <a:tailEnd/>
          </a:ln>
        </p:spPr>
      </p:sp>
      <p:sp>
        <p:nvSpPr>
          <p:cNvPr id="66563" name="Piezīmju vietturi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lv-LV"/>
          </a:p>
        </p:txBody>
      </p:sp>
      <p:sp>
        <p:nvSpPr>
          <p:cNvPr id="66564" name="Slaida numura vietturis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137D384-5DCB-4246-A8F9-5470F9750CF1}" type="slidenum">
              <a:rPr lang="lv-LV" smtClean="0"/>
              <a:pPr/>
              <a:t>46</a:t>
            </a:fld>
            <a:endParaRPr lang="lv-LV"/>
          </a:p>
        </p:txBody>
      </p:sp>
    </p:spTree>
    <p:extLst>
      <p:ext uri="{BB962C8B-B14F-4D97-AF65-F5344CB8AC3E}">
        <p14:creationId xmlns:p14="http://schemas.microsoft.com/office/powerpoint/2010/main" val="13715425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aida attēla vietturis 1"/>
          <p:cNvSpPr>
            <a:spLocks noGrp="1" noRot="1" noChangeAspect="1" noTextEdit="1"/>
          </p:cNvSpPr>
          <p:nvPr>
            <p:ph type="sldImg"/>
          </p:nvPr>
        </p:nvSpPr>
        <p:spPr bwMode="auto">
          <a:noFill/>
          <a:ln>
            <a:solidFill>
              <a:srgbClr val="000000"/>
            </a:solidFill>
            <a:miter lim="800000"/>
            <a:headEnd/>
            <a:tailEnd/>
          </a:ln>
        </p:spPr>
      </p:sp>
      <p:sp>
        <p:nvSpPr>
          <p:cNvPr id="67587" name="Piezīmju vietturi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lv-LV"/>
          </a:p>
        </p:txBody>
      </p:sp>
      <p:sp>
        <p:nvSpPr>
          <p:cNvPr id="67588" name="Slaida numura vietturis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A264252-AF1D-4601-94E8-F591DCA83D0E}" type="slidenum">
              <a:rPr lang="lv-LV" smtClean="0"/>
              <a:pPr/>
              <a:t>63</a:t>
            </a:fld>
            <a:endParaRPr lang="lv-LV"/>
          </a:p>
        </p:txBody>
      </p:sp>
    </p:spTree>
    <p:extLst>
      <p:ext uri="{BB962C8B-B14F-4D97-AF65-F5344CB8AC3E}">
        <p14:creationId xmlns:p14="http://schemas.microsoft.com/office/powerpoint/2010/main" val="29466881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Virsraksta slaids">
    <p:spTree>
      <p:nvGrpSpPr>
        <p:cNvPr id="1" name=""/>
        <p:cNvGrpSpPr/>
        <p:nvPr/>
      </p:nvGrpSpPr>
      <p:grpSpPr>
        <a:xfrm>
          <a:off x="0" y="0"/>
          <a:ext cx="0" cy="0"/>
          <a:chOff x="0" y="0"/>
          <a:chExt cx="0" cy="0"/>
        </a:xfrm>
      </p:grpSpPr>
      <p:sp>
        <p:nvSpPr>
          <p:cNvPr id="2" name="Virsraksts 1"/>
          <p:cNvSpPr>
            <a:spLocks noGrp="1"/>
          </p:cNvSpPr>
          <p:nvPr>
            <p:ph type="ctrTitle"/>
          </p:nvPr>
        </p:nvSpPr>
        <p:spPr>
          <a:xfrm>
            <a:off x="685800" y="2130425"/>
            <a:ext cx="7772400" cy="1470025"/>
          </a:xfrm>
        </p:spPr>
        <p:txBody>
          <a:bodyPr/>
          <a:lstStyle/>
          <a:p>
            <a:r>
              <a:rPr lang="lv-LV"/>
              <a:t>Rediģēt šablona virsraksta stilu</a:t>
            </a:r>
            <a:endParaRPr lang="en-US"/>
          </a:p>
        </p:txBody>
      </p:sp>
      <p:sp>
        <p:nvSpPr>
          <p:cNvPr id="3" name="Apakšvirsraksts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lv-LV"/>
              <a:t>Noklikšķiniet, lai rediģētu šablona apakšvirsraksta stilu</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lv-LV">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lv-LV">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A9076562-34E1-45E3-AFE4-4D491B06BF1C}" type="slidenum">
              <a:rPr lang="lv-LV" altLang="lv-LV">
                <a:solidFill>
                  <a:srgbClr val="000000"/>
                </a:solidFill>
              </a:rPr>
              <a:pPr/>
              <a:t>‹#›</a:t>
            </a:fld>
            <a:endParaRPr lang="lv-LV" altLang="lv-LV">
              <a:solidFill>
                <a:srgbClr val="000000"/>
              </a:solidFill>
            </a:endParaRPr>
          </a:p>
        </p:txBody>
      </p:sp>
    </p:spTree>
    <p:extLst>
      <p:ext uri="{BB962C8B-B14F-4D97-AF65-F5344CB8AC3E}">
        <p14:creationId xmlns:p14="http://schemas.microsoft.com/office/powerpoint/2010/main" val="15890587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Virsraksts un vertikāls teksts">
    <p:spTree>
      <p:nvGrpSpPr>
        <p:cNvPr id="1" name=""/>
        <p:cNvGrpSpPr/>
        <p:nvPr/>
      </p:nvGrpSpPr>
      <p:grpSpPr>
        <a:xfrm>
          <a:off x="0" y="0"/>
          <a:ext cx="0" cy="0"/>
          <a:chOff x="0" y="0"/>
          <a:chExt cx="0" cy="0"/>
        </a:xfrm>
      </p:grpSpPr>
      <p:sp>
        <p:nvSpPr>
          <p:cNvPr id="2" name="Virsraksts 1"/>
          <p:cNvSpPr>
            <a:spLocks noGrp="1"/>
          </p:cNvSpPr>
          <p:nvPr>
            <p:ph type="title"/>
          </p:nvPr>
        </p:nvSpPr>
        <p:spPr/>
        <p:txBody>
          <a:bodyPr/>
          <a:lstStyle/>
          <a:p>
            <a:r>
              <a:rPr lang="lv-LV"/>
              <a:t>Rediģēt šablona virsraksta stilu</a:t>
            </a:r>
            <a:endParaRPr lang="en-US"/>
          </a:p>
        </p:txBody>
      </p:sp>
      <p:sp>
        <p:nvSpPr>
          <p:cNvPr id="3" name="Vertikāls teksta vietturis 2"/>
          <p:cNvSpPr>
            <a:spLocks noGrp="1"/>
          </p:cNvSpPr>
          <p:nvPr>
            <p:ph type="body" orient="vert" idx="1"/>
          </p:nvPr>
        </p:nvSpPr>
        <p:spPr/>
        <p:txBody>
          <a:bodyPr vert="eaVert"/>
          <a:lstStyle/>
          <a:p>
            <a:pPr lvl="0"/>
            <a:r>
              <a:rPr lang="lv-LV"/>
              <a:t>Noklikšķiniet, lai rediģētu šablona teksta stilus</a:t>
            </a:r>
          </a:p>
          <a:p>
            <a:pPr lvl="1"/>
            <a:r>
              <a:rPr lang="lv-LV"/>
              <a:t>Otrais līmenis</a:t>
            </a:r>
          </a:p>
          <a:p>
            <a:pPr lvl="2"/>
            <a:r>
              <a:rPr lang="lv-LV"/>
              <a:t>Trešais līmenis</a:t>
            </a:r>
          </a:p>
          <a:p>
            <a:pPr lvl="3"/>
            <a:r>
              <a:rPr lang="lv-LV"/>
              <a:t>Ceturtais līmenis</a:t>
            </a:r>
          </a:p>
          <a:p>
            <a:pPr lvl="4"/>
            <a:r>
              <a:rPr lang="lv-LV"/>
              <a:t>Piektais līmenis</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lv-LV">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lv-LV">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44595DE4-8761-42C5-B839-A0D525B8E961}" type="slidenum">
              <a:rPr lang="lv-LV" altLang="lv-LV">
                <a:solidFill>
                  <a:srgbClr val="000000"/>
                </a:solidFill>
              </a:rPr>
              <a:pPr/>
              <a:t>‹#›</a:t>
            </a:fld>
            <a:endParaRPr lang="lv-LV" altLang="lv-LV">
              <a:solidFill>
                <a:srgbClr val="000000"/>
              </a:solidFill>
            </a:endParaRPr>
          </a:p>
        </p:txBody>
      </p:sp>
    </p:spTree>
    <p:extLst>
      <p:ext uri="{BB962C8B-B14F-4D97-AF65-F5344CB8AC3E}">
        <p14:creationId xmlns:p14="http://schemas.microsoft.com/office/powerpoint/2010/main" val="20183757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āls virsraksts un teksts">
    <p:spTree>
      <p:nvGrpSpPr>
        <p:cNvPr id="1" name=""/>
        <p:cNvGrpSpPr/>
        <p:nvPr/>
      </p:nvGrpSpPr>
      <p:grpSpPr>
        <a:xfrm>
          <a:off x="0" y="0"/>
          <a:ext cx="0" cy="0"/>
          <a:chOff x="0" y="0"/>
          <a:chExt cx="0" cy="0"/>
        </a:xfrm>
      </p:grpSpPr>
      <p:sp>
        <p:nvSpPr>
          <p:cNvPr id="2" name="Vertikāls virsraksts 1"/>
          <p:cNvSpPr>
            <a:spLocks noGrp="1"/>
          </p:cNvSpPr>
          <p:nvPr>
            <p:ph type="title" orient="vert"/>
          </p:nvPr>
        </p:nvSpPr>
        <p:spPr>
          <a:xfrm>
            <a:off x="6629400" y="274638"/>
            <a:ext cx="2057400" cy="5851525"/>
          </a:xfrm>
        </p:spPr>
        <p:txBody>
          <a:bodyPr vert="eaVert"/>
          <a:lstStyle/>
          <a:p>
            <a:r>
              <a:rPr lang="lv-LV"/>
              <a:t>Rediģēt šablona virsraksta stilu</a:t>
            </a:r>
            <a:endParaRPr lang="en-US"/>
          </a:p>
        </p:txBody>
      </p:sp>
      <p:sp>
        <p:nvSpPr>
          <p:cNvPr id="3" name="Vertikāls teksta vietturis 2"/>
          <p:cNvSpPr>
            <a:spLocks noGrp="1"/>
          </p:cNvSpPr>
          <p:nvPr>
            <p:ph type="body" orient="vert" idx="1"/>
          </p:nvPr>
        </p:nvSpPr>
        <p:spPr>
          <a:xfrm>
            <a:off x="457200" y="274638"/>
            <a:ext cx="6019800" cy="5851525"/>
          </a:xfrm>
        </p:spPr>
        <p:txBody>
          <a:bodyPr vert="eaVert"/>
          <a:lstStyle/>
          <a:p>
            <a:pPr lvl="0"/>
            <a:r>
              <a:rPr lang="lv-LV"/>
              <a:t>Noklikšķiniet, lai rediģētu šablona teksta stilus</a:t>
            </a:r>
          </a:p>
          <a:p>
            <a:pPr lvl="1"/>
            <a:r>
              <a:rPr lang="lv-LV"/>
              <a:t>Otrais līmenis</a:t>
            </a:r>
          </a:p>
          <a:p>
            <a:pPr lvl="2"/>
            <a:r>
              <a:rPr lang="lv-LV"/>
              <a:t>Trešais līmenis</a:t>
            </a:r>
          </a:p>
          <a:p>
            <a:pPr lvl="3"/>
            <a:r>
              <a:rPr lang="lv-LV"/>
              <a:t>Ceturtais līmenis</a:t>
            </a:r>
          </a:p>
          <a:p>
            <a:pPr lvl="4"/>
            <a:r>
              <a:rPr lang="lv-LV"/>
              <a:t>Piektais līmenis</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lv-LV">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lv-LV">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28B867C-D14A-4942-B77D-4510C6EDD0ED}" type="slidenum">
              <a:rPr lang="lv-LV" altLang="lv-LV">
                <a:solidFill>
                  <a:srgbClr val="000000"/>
                </a:solidFill>
              </a:rPr>
              <a:pPr/>
              <a:t>‹#›</a:t>
            </a:fld>
            <a:endParaRPr lang="lv-LV" altLang="lv-LV">
              <a:solidFill>
                <a:srgbClr val="000000"/>
              </a:solidFill>
            </a:endParaRPr>
          </a:p>
        </p:txBody>
      </p:sp>
    </p:spTree>
    <p:extLst>
      <p:ext uri="{BB962C8B-B14F-4D97-AF65-F5344CB8AC3E}">
        <p14:creationId xmlns:p14="http://schemas.microsoft.com/office/powerpoint/2010/main" val="24392836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Virsraksta slaids">
    <p:spTree>
      <p:nvGrpSpPr>
        <p:cNvPr id="1" name=""/>
        <p:cNvGrpSpPr/>
        <p:nvPr/>
      </p:nvGrpSpPr>
      <p:grpSpPr>
        <a:xfrm>
          <a:off x="0" y="0"/>
          <a:ext cx="0" cy="0"/>
          <a:chOff x="0" y="0"/>
          <a:chExt cx="0" cy="0"/>
        </a:xfrm>
      </p:grpSpPr>
      <p:sp>
        <p:nvSpPr>
          <p:cNvPr id="2" name="Virsraksts 1"/>
          <p:cNvSpPr>
            <a:spLocks noGrp="1"/>
          </p:cNvSpPr>
          <p:nvPr>
            <p:ph type="ctrTitle"/>
          </p:nvPr>
        </p:nvSpPr>
        <p:spPr>
          <a:xfrm>
            <a:off x="685800" y="2130425"/>
            <a:ext cx="7772400" cy="1470025"/>
          </a:xfrm>
        </p:spPr>
        <p:txBody>
          <a:bodyPr/>
          <a:lstStyle/>
          <a:p>
            <a:r>
              <a:rPr lang="lv-LV"/>
              <a:t>Rediģēt šablona virsraksta stilu</a:t>
            </a:r>
            <a:endParaRPr lang="en-US"/>
          </a:p>
        </p:txBody>
      </p:sp>
      <p:sp>
        <p:nvSpPr>
          <p:cNvPr id="3" name="Apakšvirsraksts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lv-LV"/>
              <a:t>Noklikšķiniet, lai rediģētu šablona apakšvirsraksta stilu</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lv-LV">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lv-LV">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A9076562-34E1-45E3-AFE4-4D491B06BF1C}" type="slidenum">
              <a:rPr lang="lv-LV" altLang="lv-LV">
                <a:solidFill>
                  <a:srgbClr val="000000"/>
                </a:solidFill>
              </a:rPr>
              <a:pPr/>
              <a:t>‹#›</a:t>
            </a:fld>
            <a:endParaRPr lang="lv-LV" altLang="lv-LV">
              <a:solidFill>
                <a:srgbClr val="000000"/>
              </a:solidFill>
            </a:endParaRPr>
          </a:p>
        </p:txBody>
      </p:sp>
    </p:spTree>
    <p:extLst>
      <p:ext uri="{BB962C8B-B14F-4D97-AF65-F5344CB8AC3E}">
        <p14:creationId xmlns:p14="http://schemas.microsoft.com/office/powerpoint/2010/main" val="41874274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Virsraksts un saturs">
    <p:spTree>
      <p:nvGrpSpPr>
        <p:cNvPr id="1" name=""/>
        <p:cNvGrpSpPr/>
        <p:nvPr/>
      </p:nvGrpSpPr>
      <p:grpSpPr>
        <a:xfrm>
          <a:off x="0" y="0"/>
          <a:ext cx="0" cy="0"/>
          <a:chOff x="0" y="0"/>
          <a:chExt cx="0" cy="0"/>
        </a:xfrm>
      </p:grpSpPr>
      <p:sp>
        <p:nvSpPr>
          <p:cNvPr id="2" name="Virsraksts 1"/>
          <p:cNvSpPr>
            <a:spLocks noGrp="1"/>
          </p:cNvSpPr>
          <p:nvPr>
            <p:ph type="title"/>
          </p:nvPr>
        </p:nvSpPr>
        <p:spPr/>
        <p:txBody>
          <a:bodyPr/>
          <a:lstStyle/>
          <a:p>
            <a:r>
              <a:rPr lang="lv-LV"/>
              <a:t>Rediģēt šablona virsraksta stilu</a:t>
            </a:r>
            <a:endParaRPr lang="en-US"/>
          </a:p>
        </p:txBody>
      </p:sp>
      <p:sp>
        <p:nvSpPr>
          <p:cNvPr id="3" name="Satura vietturis 2"/>
          <p:cNvSpPr>
            <a:spLocks noGrp="1"/>
          </p:cNvSpPr>
          <p:nvPr>
            <p:ph idx="1"/>
          </p:nvPr>
        </p:nvSpPr>
        <p:spPr/>
        <p:txBody>
          <a:bodyPr/>
          <a:lstStyle/>
          <a:p>
            <a:pPr lvl="0"/>
            <a:r>
              <a:rPr lang="lv-LV"/>
              <a:t>Noklikšķiniet, lai rediģētu šablona teksta stilus</a:t>
            </a:r>
          </a:p>
          <a:p>
            <a:pPr lvl="1"/>
            <a:r>
              <a:rPr lang="lv-LV"/>
              <a:t>Otrais līmenis</a:t>
            </a:r>
          </a:p>
          <a:p>
            <a:pPr lvl="2"/>
            <a:r>
              <a:rPr lang="lv-LV"/>
              <a:t>Trešais līmenis</a:t>
            </a:r>
          </a:p>
          <a:p>
            <a:pPr lvl="3"/>
            <a:r>
              <a:rPr lang="lv-LV"/>
              <a:t>Ceturtais līmenis</a:t>
            </a:r>
          </a:p>
          <a:p>
            <a:pPr lvl="4"/>
            <a:r>
              <a:rPr lang="lv-LV"/>
              <a:t>Piektais līmenis</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lv-LV">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lv-LV">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C086174C-6F05-4295-BA3E-E4D28E822C5E}" type="slidenum">
              <a:rPr lang="lv-LV" altLang="lv-LV">
                <a:solidFill>
                  <a:srgbClr val="000000"/>
                </a:solidFill>
              </a:rPr>
              <a:pPr/>
              <a:t>‹#›</a:t>
            </a:fld>
            <a:endParaRPr lang="lv-LV" altLang="lv-LV">
              <a:solidFill>
                <a:srgbClr val="000000"/>
              </a:solidFill>
            </a:endParaRPr>
          </a:p>
        </p:txBody>
      </p:sp>
    </p:spTree>
    <p:extLst>
      <p:ext uri="{BB962C8B-B14F-4D97-AF65-F5344CB8AC3E}">
        <p14:creationId xmlns:p14="http://schemas.microsoft.com/office/powerpoint/2010/main" val="22318450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adaļas galvene">
    <p:spTree>
      <p:nvGrpSpPr>
        <p:cNvPr id="1" name=""/>
        <p:cNvGrpSpPr/>
        <p:nvPr/>
      </p:nvGrpSpPr>
      <p:grpSpPr>
        <a:xfrm>
          <a:off x="0" y="0"/>
          <a:ext cx="0" cy="0"/>
          <a:chOff x="0" y="0"/>
          <a:chExt cx="0" cy="0"/>
        </a:xfrm>
      </p:grpSpPr>
      <p:sp>
        <p:nvSpPr>
          <p:cNvPr id="2" name="Virsraksts 1"/>
          <p:cNvSpPr>
            <a:spLocks noGrp="1"/>
          </p:cNvSpPr>
          <p:nvPr>
            <p:ph type="title"/>
          </p:nvPr>
        </p:nvSpPr>
        <p:spPr>
          <a:xfrm>
            <a:off x="722313" y="4406900"/>
            <a:ext cx="7772400" cy="1362075"/>
          </a:xfrm>
        </p:spPr>
        <p:txBody>
          <a:bodyPr anchor="t"/>
          <a:lstStyle>
            <a:lvl1pPr algn="l">
              <a:defRPr sz="4000" b="1" cap="all"/>
            </a:lvl1pPr>
          </a:lstStyle>
          <a:p>
            <a:r>
              <a:rPr lang="lv-LV"/>
              <a:t>Rediģēt šablona virsraksta stilu</a:t>
            </a:r>
            <a:endParaRPr lang="en-US"/>
          </a:p>
        </p:txBody>
      </p:sp>
      <p:sp>
        <p:nvSpPr>
          <p:cNvPr id="3" name="Teksta vietturis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lv-LV"/>
              <a:t>Noklikšķiniet, lai rediģētu šablona teksta stilus</a:t>
            </a:r>
          </a:p>
        </p:txBody>
      </p:sp>
      <p:sp>
        <p:nvSpPr>
          <p:cNvPr id="4" name="Rectangle 4"/>
          <p:cNvSpPr>
            <a:spLocks noGrp="1" noChangeArrowheads="1"/>
          </p:cNvSpPr>
          <p:nvPr>
            <p:ph type="dt" sz="half" idx="10"/>
          </p:nvPr>
        </p:nvSpPr>
        <p:spPr>
          <a:ln/>
        </p:spPr>
        <p:txBody>
          <a:bodyPr/>
          <a:lstStyle>
            <a:lvl1pPr>
              <a:defRPr/>
            </a:lvl1pPr>
          </a:lstStyle>
          <a:p>
            <a:pPr>
              <a:defRPr/>
            </a:pPr>
            <a:endParaRPr lang="lv-LV">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lv-LV">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355C527-689D-4A86-BC26-8E68A8B66382}" type="slidenum">
              <a:rPr lang="lv-LV" altLang="lv-LV">
                <a:solidFill>
                  <a:srgbClr val="000000"/>
                </a:solidFill>
              </a:rPr>
              <a:pPr/>
              <a:t>‹#›</a:t>
            </a:fld>
            <a:endParaRPr lang="lv-LV" altLang="lv-LV">
              <a:solidFill>
                <a:srgbClr val="000000"/>
              </a:solidFill>
            </a:endParaRPr>
          </a:p>
        </p:txBody>
      </p:sp>
    </p:spTree>
    <p:extLst>
      <p:ext uri="{BB962C8B-B14F-4D97-AF65-F5344CB8AC3E}">
        <p14:creationId xmlns:p14="http://schemas.microsoft.com/office/powerpoint/2010/main" val="10416274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ivi saturi">
    <p:spTree>
      <p:nvGrpSpPr>
        <p:cNvPr id="1" name=""/>
        <p:cNvGrpSpPr/>
        <p:nvPr/>
      </p:nvGrpSpPr>
      <p:grpSpPr>
        <a:xfrm>
          <a:off x="0" y="0"/>
          <a:ext cx="0" cy="0"/>
          <a:chOff x="0" y="0"/>
          <a:chExt cx="0" cy="0"/>
        </a:xfrm>
      </p:grpSpPr>
      <p:sp>
        <p:nvSpPr>
          <p:cNvPr id="2" name="Virsraksts 1"/>
          <p:cNvSpPr>
            <a:spLocks noGrp="1"/>
          </p:cNvSpPr>
          <p:nvPr>
            <p:ph type="title"/>
          </p:nvPr>
        </p:nvSpPr>
        <p:spPr/>
        <p:txBody>
          <a:bodyPr/>
          <a:lstStyle/>
          <a:p>
            <a:r>
              <a:rPr lang="lv-LV"/>
              <a:t>Rediģēt šablona virsraksta stilu</a:t>
            </a:r>
            <a:endParaRPr lang="en-US"/>
          </a:p>
        </p:txBody>
      </p:sp>
      <p:sp>
        <p:nvSpPr>
          <p:cNvPr id="3" name="Satura vietturis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lv-LV"/>
              <a:t>Noklikšķiniet, lai rediģētu šablona teksta stilus</a:t>
            </a:r>
          </a:p>
          <a:p>
            <a:pPr lvl="1"/>
            <a:r>
              <a:rPr lang="lv-LV"/>
              <a:t>Otrais līmenis</a:t>
            </a:r>
          </a:p>
          <a:p>
            <a:pPr lvl="2"/>
            <a:r>
              <a:rPr lang="lv-LV"/>
              <a:t>Trešais līmenis</a:t>
            </a:r>
          </a:p>
          <a:p>
            <a:pPr lvl="3"/>
            <a:r>
              <a:rPr lang="lv-LV"/>
              <a:t>Ceturtais līmenis</a:t>
            </a:r>
          </a:p>
          <a:p>
            <a:pPr lvl="4"/>
            <a:r>
              <a:rPr lang="lv-LV"/>
              <a:t>Piektais līmenis</a:t>
            </a:r>
            <a:endParaRPr lang="en-US"/>
          </a:p>
        </p:txBody>
      </p:sp>
      <p:sp>
        <p:nvSpPr>
          <p:cNvPr id="4" name="Satura vietturis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lv-LV"/>
              <a:t>Noklikšķiniet, lai rediģētu šablona teksta stilus</a:t>
            </a:r>
          </a:p>
          <a:p>
            <a:pPr lvl="1"/>
            <a:r>
              <a:rPr lang="lv-LV"/>
              <a:t>Otrais līmenis</a:t>
            </a:r>
          </a:p>
          <a:p>
            <a:pPr lvl="2"/>
            <a:r>
              <a:rPr lang="lv-LV"/>
              <a:t>Trešais līmenis</a:t>
            </a:r>
          </a:p>
          <a:p>
            <a:pPr lvl="3"/>
            <a:r>
              <a:rPr lang="lv-LV"/>
              <a:t>Ceturtais līmenis</a:t>
            </a:r>
          </a:p>
          <a:p>
            <a:pPr lvl="4"/>
            <a:r>
              <a:rPr lang="lv-LV"/>
              <a:t>Piektais līmenis</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lv-LV">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lv-LV">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4A605769-4943-41C4-9DA6-0E159CA1C5FF}" type="slidenum">
              <a:rPr lang="lv-LV" altLang="lv-LV">
                <a:solidFill>
                  <a:srgbClr val="000000"/>
                </a:solidFill>
              </a:rPr>
              <a:pPr/>
              <a:t>‹#›</a:t>
            </a:fld>
            <a:endParaRPr lang="lv-LV" altLang="lv-LV">
              <a:solidFill>
                <a:srgbClr val="000000"/>
              </a:solidFill>
            </a:endParaRPr>
          </a:p>
        </p:txBody>
      </p:sp>
    </p:spTree>
    <p:extLst>
      <p:ext uri="{BB962C8B-B14F-4D97-AF65-F5344CB8AC3E}">
        <p14:creationId xmlns:p14="http://schemas.microsoft.com/office/powerpoint/2010/main" val="22321605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Salīdzinājums">
    <p:spTree>
      <p:nvGrpSpPr>
        <p:cNvPr id="1" name=""/>
        <p:cNvGrpSpPr/>
        <p:nvPr/>
      </p:nvGrpSpPr>
      <p:grpSpPr>
        <a:xfrm>
          <a:off x="0" y="0"/>
          <a:ext cx="0" cy="0"/>
          <a:chOff x="0" y="0"/>
          <a:chExt cx="0" cy="0"/>
        </a:xfrm>
      </p:grpSpPr>
      <p:sp>
        <p:nvSpPr>
          <p:cNvPr id="2" name="Virsraksts 1"/>
          <p:cNvSpPr>
            <a:spLocks noGrp="1"/>
          </p:cNvSpPr>
          <p:nvPr>
            <p:ph type="title"/>
          </p:nvPr>
        </p:nvSpPr>
        <p:spPr/>
        <p:txBody>
          <a:bodyPr/>
          <a:lstStyle>
            <a:lvl1pPr>
              <a:defRPr/>
            </a:lvl1pPr>
          </a:lstStyle>
          <a:p>
            <a:r>
              <a:rPr lang="lv-LV"/>
              <a:t>Rediģēt šablona virsraksta stilu</a:t>
            </a:r>
            <a:endParaRPr lang="en-US"/>
          </a:p>
        </p:txBody>
      </p:sp>
      <p:sp>
        <p:nvSpPr>
          <p:cNvPr id="3" name="Teksta vietturis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v-LV"/>
              <a:t>Noklikšķiniet, lai rediģētu šablona teksta stilus</a:t>
            </a:r>
          </a:p>
        </p:txBody>
      </p:sp>
      <p:sp>
        <p:nvSpPr>
          <p:cNvPr id="4" name="Satura vietturis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lv-LV"/>
              <a:t>Noklikšķiniet, lai rediģētu šablona teksta stilus</a:t>
            </a:r>
          </a:p>
          <a:p>
            <a:pPr lvl="1"/>
            <a:r>
              <a:rPr lang="lv-LV"/>
              <a:t>Otrais līmenis</a:t>
            </a:r>
          </a:p>
          <a:p>
            <a:pPr lvl="2"/>
            <a:r>
              <a:rPr lang="lv-LV"/>
              <a:t>Trešais līmenis</a:t>
            </a:r>
          </a:p>
          <a:p>
            <a:pPr lvl="3"/>
            <a:r>
              <a:rPr lang="lv-LV"/>
              <a:t>Ceturtais līmenis</a:t>
            </a:r>
          </a:p>
          <a:p>
            <a:pPr lvl="4"/>
            <a:r>
              <a:rPr lang="lv-LV"/>
              <a:t>Piektais līmenis</a:t>
            </a:r>
            <a:endParaRPr lang="en-US"/>
          </a:p>
        </p:txBody>
      </p:sp>
      <p:sp>
        <p:nvSpPr>
          <p:cNvPr id="5" name="Teksta vietturis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v-LV"/>
              <a:t>Noklikšķiniet, lai rediģētu šablona teksta stilus</a:t>
            </a:r>
          </a:p>
        </p:txBody>
      </p:sp>
      <p:sp>
        <p:nvSpPr>
          <p:cNvPr id="6" name="Satura vietturis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lv-LV"/>
              <a:t>Noklikšķiniet, lai rediģētu šablona teksta stilus</a:t>
            </a:r>
          </a:p>
          <a:p>
            <a:pPr lvl="1"/>
            <a:r>
              <a:rPr lang="lv-LV"/>
              <a:t>Otrais līmenis</a:t>
            </a:r>
          </a:p>
          <a:p>
            <a:pPr lvl="2"/>
            <a:r>
              <a:rPr lang="lv-LV"/>
              <a:t>Trešais līmenis</a:t>
            </a:r>
          </a:p>
          <a:p>
            <a:pPr lvl="3"/>
            <a:r>
              <a:rPr lang="lv-LV"/>
              <a:t>Ceturtais līmenis</a:t>
            </a:r>
          </a:p>
          <a:p>
            <a:pPr lvl="4"/>
            <a:r>
              <a:rPr lang="lv-LV"/>
              <a:t>Piektais līmenis</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lv-LV">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lv-LV">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40DB9D12-D8FD-47E1-8D22-1E6BB6C1116C}" type="slidenum">
              <a:rPr lang="lv-LV" altLang="lv-LV">
                <a:solidFill>
                  <a:srgbClr val="000000"/>
                </a:solidFill>
              </a:rPr>
              <a:pPr/>
              <a:t>‹#›</a:t>
            </a:fld>
            <a:endParaRPr lang="lv-LV" altLang="lv-LV">
              <a:solidFill>
                <a:srgbClr val="000000"/>
              </a:solidFill>
            </a:endParaRPr>
          </a:p>
        </p:txBody>
      </p:sp>
    </p:spTree>
    <p:extLst>
      <p:ext uri="{BB962C8B-B14F-4D97-AF65-F5344CB8AC3E}">
        <p14:creationId xmlns:p14="http://schemas.microsoft.com/office/powerpoint/2010/main" val="34175499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kai virsraksts">
    <p:spTree>
      <p:nvGrpSpPr>
        <p:cNvPr id="1" name=""/>
        <p:cNvGrpSpPr/>
        <p:nvPr/>
      </p:nvGrpSpPr>
      <p:grpSpPr>
        <a:xfrm>
          <a:off x="0" y="0"/>
          <a:ext cx="0" cy="0"/>
          <a:chOff x="0" y="0"/>
          <a:chExt cx="0" cy="0"/>
        </a:xfrm>
      </p:grpSpPr>
      <p:sp>
        <p:nvSpPr>
          <p:cNvPr id="2" name="Virsraksts 1"/>
          <p:cNvSpPr>
            <a:spLocks noGrp="1"/>
          </p:cNvSpPr>
          <p:nvPr>
            <p:ph type="title"/>
          </p:nvPr>
        </p:nvSpPr>
        <p:spPr/>
        <p:txBody>
          <a:bodyPr/>
          <a:lstStyle/>
          <a:p>
            <a:r>
              <a:rPr lang="lv-LV"/>
              <a:t>Rediģēt šablona virsraksta stilu</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lv-LV">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lv-LV">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3C673563-3FDD-4D01-AC22-6EFA6FF20C1F}" type="slidenum">
              <a:rPr lang="lv-LV" altLang="lv-LV">
                <a:solidFill>
                  <a:srgbClr val="000000"/>
                </a:solidFill>
              </a:rPr>
              <a:pPr/>
              <a:t>‹#›</a:t>
            </a:fld>
            <a:endParaRPr lang="lv-LV" altLang="lv-LV">
              <a:solidFill>
                <a:srgbClr val="000000"/>
              </a:solidFill>
            </a:endParaRPr>
          </a:p>
        </p:txBody>
      </p:sp>
    </p:spTree>
    <p:extLst>
      <p:ext uri="{BB962C8B-B14F-4D97-AF65-F5344CB8AC3E}">
        <p14:creationId xmlns:p14="http://schemas.microsoft.com/office/powerpoint/2010/main" val="32638774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Tukšs">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lv-LV">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lv-LV">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D6D51FB5-FE70-4144-93C2-2BF393CB39D1}" type="slidenum">
              <a:rPr lang="lv-LV" altLang="lv-LV">
                <a:solidFill>
                  <a:srgbClr val="000000"/>
                </a:solidFill>
              </a:rPr>
              <a:pPr/>
              <a:t>‹#›</a:t>
            </a:fld>
            <a:endParaRPr lang="lv-LV" altLang="lv-LV">
              <a:solidFill>
                <a:srgbClr val="000000"/>
              </a:solidFill>
            </a:endParaRPr>
          </a:p>
        </p:txBody>
      </p:sp>
    </p:spTree>
    <p:extLst>
      <p:ext uri="{BB962C8B-B14F-4D97-AF65-F5344CB8AC3E}">
        <p14:creationId xmlns:p14="http://schemas.microsoft.com/office/powerpoint/2010/main" val="2209060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Saturs ar parakstu">
    <p:spTree>
      <p:nvGrpSpPr>
        <p:cNvPr id="1" name=""/>
        <p:cNvGrpSpPr/>
        <p:nvPr/>
      </p:nvGrpSpPr>
      <p:grpSpPr>
        <a:xfrm>
          <a:off x="0" y="0"/>
          <a:ext cx="0" cy="0"/>
          <a:chOff x="0" y="0"/>
          <a:chExt cx="0" cy="0"/>
        </a:xfrm>
      </p:grpSpPr>
      <p:sp>
        <p:nvSpPr>
          <p:cNvPr id="2" name="Virsraksts 1"/>
          <p:cNvSpPr>
            <a:spLocks noGrp="1"/>
          </p:cNvSpPr>
          <p:nvPr>
            <p:ph type="title"/>
          </p:nvPr>
        </p:nvSpPr>
        <p:spPr>
          <a:xfrm>
            <a:off x="457200" y="273050"/>
            <a:ext cx="3008313" cy="1162050"/>
          </a:xfrm>
        </p:spPr>
        <p:txBody>
          <a:bodyPr anchor="b"/>
          <a:lstStyle>
            <a:lvl1pPr algn="l">
              <a:defRPr sz="2000" b="1"/>
            </a:lvl1pPr>
          </a:lstStyle>
          <a:p>
            <a:r>
              <a:rPr lang="lv-LV"/>
              <a:t>Rediģēt šablona virsraksta stilu</a:t>
            </a:r>
            <a:endParaRPr lang="en-US"/>
          </a:p>
        </p:txBody>
      </p:sp>
      <p:sp>
        <p:nvSpPr>
          <p:cNvPr id="3" name="Satura vietturis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lv-LV"/>
              <a:t>Noklikšķiniet, lai rediģētu šablona teksta stilus</a:t>
            </a:r>
          </a:p>
          <a:p>
            <a:pPr lvl="1"/>
            <a:r>
              <a:rPr lang="lv-LV"/>
              <a:t>Otrais līmenis</a:t>
            </a:r>
          </a:p>
          <a:p>
            <a:pPr lvl="2"/>
            <a:r>
              <a:rPr lang="lv-LV"/>
              <a:t>Trešais līmenis</a:t>
            </a:r>
          </a:p>
          <a:p>
            <a:pPr lvl="3"/>
            <a:r>
              <a:rPr lang="lv-LV"/>
              <a:t>Ceturtais līmenis</a:t>
            </a:r>
          </a:p>
          <a:p>
            <a:pPr lvl="4"/>
            <a:r>
              <a:rPr lang="lv-LV"/>
              <a:t>Piektais līmenis</a:t>
            </a:r>
            <a:endParaRPr lang="en-US"/>
          </a:p>
        </p:txBody>
      </p:sp>
      <p:sp>
        <p:nvSpPr>
          <p:cNvPr id="4" name="Teksta vietturis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lv-LV"/>
              <a:t>Noklikšķiniet, lai rediģētu šablona teksta stilus</a:t>
            </a:r>
          </a:p>
        </p:txBody>
      </p:sp>
      <p:sp>
        <p:nvSpPr>
          <p:cNvPr id="5" name="Rectangle 4"/>
          <p:cNvSpPr>
            <a:spLocks noGrp="1" noChangeArrowheads="1"/>
          </p:cNvSpPr>
          <p:nvPr>
            <p:ph type="dt" sz="half" idx="10"/>
          </p:nvPr>
        </p:nvSpPr>
        <p:spPr>
          <a:ln/>
        </p:spPr>
        <p:txBody>
          <a:bodyPr/>
          <a:lstStyle>
            <a:lvl1pPr>
              <a:defRPr/>
            </a:lvl1pPr>
          </a:lstStyle>
          <a:p>
            <a:pPr>
              <a:defRPr/>
            </a:pPr>
            <a:endParaRPr lang="lv-LV">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lv-LV">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CF7F0458-E8E6-4D6A-8954-1CF37B4D90AE}" type="slidenum">
              <a:rPr lang="lv-LV" altLang="lv-LV">
                <a:solidFill>
                  <a:srgbClr val="000000"/>
                </a:solidFill>
              </a:rPr>
              <a:pPr/>
              <a:t>‹#›</a:t>
            </a:fld>
            <a:endParaRPr lang="lv-LV" altLang="lv-LV">
              <a:solidFill>
                <a:srgbClr val="000000"/>
              </a:solidFill>
            </a:endParaRPr>
          </a:p>
        </p:txBody>
      </p:sp>
    </p:spTree>
    <p:extLst>
      <p:ext uri="{BB962C8B-B14F-4D97-AF65-F5344CB8AC3E}">
        <p14:creationId xmlns:p14="http://schemas.microsoft.com/office/powerpoint/2010/main" val="39130226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Virsraksts un saturs">
    <p:spTree>
      <p:nvGrpSpPr>
        <p:cNvPr id="1" name=""/>
        <p:cNvGrpSpPr/>
        <p:nvPr/>
      </p:nvGrpSpPr>
      <p:grpSpPr>
        <a:xfrm>
          <a:off x="0" y="0"/>
          <a:ext cx="0" cy="0"/>
          <a:chOff x="0" y="0"/>
          <a:chExt cx="0" cy="0"/>
        </a:xfrm>
      </p:grpSpPr>
      <p:sp>
        <p:nvSpPr>
          <p:cNvPr id="2" name="Virsraksts 1"/>
          <p:cNvSpPr>
            <a:spLocks noGrp="1"/>
          </p:cNvSpPr>
          <p:nvPr>
            <p:ph type="title"/>
          </p:nvPr>
        </p:nvSpPr>
        <p:spPr/>
        <p:txBody>
          <a:bodyPr/>
          <a:lstStyle/>
          <a:p>
            <a:r>
              <a:rPr lang="lv-LV"/>
              <a:t>Rediģēt šablona virsraksta stilu</a:t>
            </a:r>
            <a:endParaRPr lang="en-US"/>
          </a:p>
        </p:txBody>
      </p:sp>
      <p:sp>
        <p:nvSpPr>
          <p:cNvPr id="3" name="Satura vietturis 2"/>
          <p:cNvSpPr>
            <a:spLocks noGrp="1"/>
          </p:cNvSpPr>
          <p:nvPr>
            <p:ph idx="1"/>
          </p:nvPr>
        </p:nvSpPr>
        <p:spPr/>
        <p:txBody>
          <a:bodyPr/>
          <a:lstStyle/>
          <a:p>
            <a:pPr lvl="0"/>
            <a:r>
              <a:rPr lang="lv-LV"/>
              <a:t>Noklikšķiniet, lai rediģētu šablona teksta stilus</a:t>
            </a:r>
          </a:p>
          <a:p>
            <a:pPr lvl="1"/>
            <a:r>
              <a:rPr lang="lv-LV"/>
              <a:t>Otrais līmenis</a:t>
            </a:r>
          </a:p>
          <a:p>
            <a:pPr lvl="2"/>
            <a:r>
              <a:rPr lang="lv-LV"/>
              <a:t>Trešais līmenis</a:t>
            </a:r>
          </a:p>
          <a:p>
            <a:pPr lvl="3"/>
            <a:r>
              <a:rPr lang="lv-LV"/>
              <a:t>Ceturtais līmenis</a:t>
            </a:r>
          </a:p>
          <a:p>
            <a:pPr lvl="4"/>
            <a:r>
              <a:rPr lang="lv-LV"/>
              <a:t>Piektais līmenis</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lv-LV">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lv-LV">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C086174C-6F05-4295-BA3E-E4D28E822C5E}" type="slidenum">
              <a:rPr lang="lv-LV" altLang="lv-LV">
                <a:solidFill>
                  <a:srgbClr val="000000"/>
                </a:solidFill>
              </a:rPr>
              <a:pPr/>
              <a:t>‹#›</a:t>
            </a:fld>
            <a:endParaRPr lang="lv-LV" altLang="lv-LV">
              <a:solidFill>
                <a:srgbClr val="000000"/>
              </a:solidFill>
            </a:endParaRPr>
          </a:p>
        </p:txBody>
      </p:sp>
    </p:spTree>
    <p:extLst>
      <p:ext uri="{BB962C8B-B14F-4D97-AF65-F5344CB8AC3E}">
        <p14:creationId xmlns:p14="http://schemas.microsoft.com/office/powerpoint/2010/main" val="16795258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Attēls ar parakstu">
    <p:spTree>
      <p:nvGrpSpPr>
        <p:cNvPr id="1" name=""/>
        <p:cNvGrpSpPr/>
        <p:nvPr/>
      </p:nvGrpSpPr>
      <p:grpSpPr>
        <a:xfrm>
          <a:off x="0" y="0"/>
          <a:ext cx="0" cy="0"/>
          <a:chOff x="0" y="0"/>
          <a:chExt cx="0" cy="0"/>
        </a:xfrm>
      </p:grpSpPr>
      <p:sp>
        <p:nvSpPr>
          <p:cNvPr id="2" name="Virsraksts 1"/>
          <p:cNvSpPr>
            <a:spLocks noGrp="1"/>
          </p:cNvSpPr>
          <p:nvPr>
            <p:ph type="title"/>
          </p:nvPr>
        </p:nvSpPr>
        <p:spPr>
          <a:xfrm>
            <a:off x="1792288" y="4800600"/>
            <a:ext cx="5486400" cy="566738"/>
          </a:xfrm>
        </p:spPr>
        <p:txBody>
          <a:bodyPr anchor="b"/>
          <a:lstStyle>
            <a:lvl1pPr algn="l">
              <a:defRPr sz="2000" b="1"/>
            </a:lvl1pPr>
          </a:lstStyle>
          <a:p>
            <a:r>
              <a:rPr lang="lv-LV"/>
              <a:t>Rediģēt šablona virsraksta stilu</a:t>
            </a:r>
            <a:endParaRPr lang="en-US"/>
          </a:p>
        </p:txBody>
      </p:sp>
      <p:sp>
        <p:nvSpPr>
          <p:cNvPr id="3" name="Attēla vietturis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ksta vietturis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lv-LV"/>
              <a:t>Noklikšķiniet, lai rediģētu šablona teksta stilus</a:t>
            </a:r>
          </a:p>
        </p:txBody>
      </p:sp>
      <p:sp>
        <p:nvSpPr>
          <p:cNvPr id="5" name="Rectangle 4"/>
          <p:cNvSpPr>
            <a:spLocks noGrp="1" noChangeArrowheads="1"/>
          </p:cNvSpPr>
          <p:nvPr>
            <p:ph type="dt" sz="half" idx="10"/>
          </p:nvPr>
        </p:nvSpPr>
        <p:spPr>
          <a:ln/>
        </p:spPr>
        <p:txBody>
          <a:bodyPr/>
          <a:lstStyle>
            <a:lvl1pPr>
              <a:defRPr/>
            </a:lvl1pPr>
          </a:lstStyle>
          <a:p>
            <a:pPr>
              <a:defRPr/>
            </a:pPr>
            <a:endParaRPr lang="lv-LV">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lv-LV">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C343A3AE-6B10-43F5-9271-D2FF2A38ECDE}" type="slidenum">
              <a:rPr lang="lv-LV" altLang="lv-LV">
                <a:solidFill>
                  <a:srgbClr val="000000"/>
                </a:solidFill>
              </a:rPr>
              <a:pPr/>
              <a:t>‹#›</a:t>
            </a:fld>
            <a:endParaRPr lang="lv-LV" altLang="lv-LV">
              <a:solidFill>
                <a:srgbClr val="000000"/>
              </a:solidFill>
            </a:endParaRPr>
          </a:p>
        </p:txBody>
      </p:sp>
    </p:spTree>
    <p:extLst>
      <p:ext uri="{BB962C8B-B14F-4D97-AF65-F5344CB8AC3E}">
        <p14:creationId xmlns:p14="http://schemas.microsoft.com/office/powerpoint/2010/main" val="37881256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Virsraksts un vertikāls teksts">
    <p:spTree>
      <p:nvGrpSpPr>
        <p:cNvPr id="1" name=""/>
        <p:cNvGrpSpPr/>
        <p:nvPr/>
      </p:nvGrpSpPr>
      <p:grpSpPr>
        <a:xfrm>
          <a:off x="0" y="0"/>
          <a:ext cx="0" cy="0"/>
          <a:chOff x="0" y="0"/>
          <a:chExt cx="0" cy="0"/>
        </a:xfrm>
      </p:grpSpPr>
      <p:sp>
        <p:nvSpPr>
          <p:cNvPr id="2" name="Virsraksts 1"/>
          <p:cNvSpPr>
            <a:spLocks noGrp="1"/>
          </p:cNvSpPr>
          <p:nvPr>
            <p:ph type="title"/>
          </p:nvPr>
        </p:nvSpPr>
        <p:spPr/>
        <p:txBody>
          <a:bodyPr/>
          <a:lstStyle/>
          <a:p>
            <a:r>
              <a:rPr lang="lv-LV"/>
              <a:t>Rediģēt šablona virsraksta stilu</a:t>
            </a:r>
            <a:endParaRPr lang="en-US"/>
          </a:p>
        </p:txBody>
      </p:sp>
      <p:sp>
        <p:nvSpPr>
          <p:cNvPr id="3" name="Vertikāls teksta vietturis 2"/>
          <p:cNvSpPr>
            <a:spLocks noGrp="1"/>
          </p:cNvSpPr>
          <p:nvPr>
            <p:ph type="body" orient="vert" idx="1"/>
          </p:nvPr>
        </p:nvSpPr>
        <p:spPr/>
        <p:txBody>
          <a:bodyPr vert="eaVert"/>
          <a:lstStyle/>
          <a:p>
            <a:pPr lvl="0"/>
            <a:r>
              <a:rPr lang="lv-LV"/>
              <a:t>Noklikšķiniet, lai rediģētu šablona teksta stilus</a:t>
            </a:r>
          </a:p>
          <a:p>
            <a:pPr lvl="1"/>
            <a:r>
              <a:rPr lang="lv-LV"/>
              <a:t>Otrais līmenis</a:t>
            </a:r>
          </a:p>
          <a:p>
            <a:pPr lvl="2"/>
            <a:r>
              <a:rPr lang="lv-LV"/>
              <a:t>Trešais līmenis</a:t>
            </a:r>
          </a:p>
          <a:p>
            <a:pPr lvl="3"/>
            <a:r>
              <a:rPr lang="lv-LV"/>
              <a:t>Ceturtais līmenis</a:t>
            </a:r>
          </a:p>
          <a:p>
            <a:pPr lvl="4"/>
            <a:r>
              <a:rPr lang="lv-LV"/>
              <a:t>Piektais līmenis</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lv-LV">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lv-LV">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44595DE4-8761-42C5-B839-A0D525B8E961}" type="slidenum">
              <a:rPr lang="lv-LV" altLang="lv-LV">
                <a:solidFill>
                  <a:srgbClr val="000000"/>
                </a:solidFill>
              </a:rPr>
              <a:pPr/>
              <a:t>‹#›</a:t>
            </a:fld>
            <a:endParaRPr lang="lv-LV" altLang="lv-LV">
              <a:solidFill>
                <a:srgbClr val="000000"/>
              </a:solidFill>
            </a:endParaRPr>
          </a:p>
        </p:txBody>
      </p:sp>
    </p:spTree>
    <p:extLst>
      <p:ext uri="{BB962C8B-B14F-4D97-AF65-F5344CB8AC3E}">
        <p14:creationId xmlns:p14="http://schemas.microsoft.com/office/powerpoint/2010/main" val="9570647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kāls virsraksts un teksts">
    <p:spTree>
      <p:nvGrpSpPr>
        <p:cNvPr id="1" name=""/>
        <p:cNvGrpSpPr/>
        <p:nvPr/>
      </p:nvGrpSpPr>
      <p:grpSpPr>
        <a:xfrm>
          <a:off x="0" y="0"/>
          <a:ext cx="0" cy="0"/>
          <a:chOff x="0" y="0"/>
          <a:chExt cx="0" cy="0"/>
        </a:xfrm>
      </p:grpSpPr>
      <p:sp>
        <p:nvSpPr>
          <p:cNvPr id="2" name="Vertikāls virsraksts 1"/>
          <p:cNvSpPr>
            <a:spLocks noGrp="1"/>
          </p:cNvSpPr>
          <p:nvPr>
            <p:ph type="title" orient="vert"/>
          </p:nvPr>
        </p:nvSpPr>
        <p:spPr>
          <a:xfrm>
            <a:off x="6629400" y="274638"/>
            <a:ext cx="2057400" cy="5851525"/>
          </a:xfrm>
        </p:spPr>
        <p:txBody>
          <a:bodyPr vert="eaVert"/>
          <a:lstStyle/>
          <a:p>
            <a:r>
              <a:rPr lang="lv-LV"/>
              <a:t>Rediģēt šablona virsraksta stilu</a:t>
            </a:r>
            <a:endParaRPr lang="en-US"/>
          </a:p>
        </p:txBody>
      </p:sp>
      <p:sp>
        <p:nvSpPr>
          <p:cNvPr id="3" name="Vertikāls teksta vietturis 2"/>
          <p:cNvSpPr>
            <a:spLocks noGrp="1"/>
          </p:cNvSpPr>
          <p:nvPr>
            <p:ph type="body" orient="vert" idx="1"/>
          </p:nvPr>
        </p:nvSpPr>
        <p:spPr>
          <a:xfrm>
            <a:off x="457200" y="274638"/>
            <a:ext cx="6019800" cy="5851525"/>
          </a:xfrm>
        </p:spPr>
        <p:txBody>
          <a:bodyPr vert="eaVert"/>
          <a:lstStyle/>
          <a:p>
            <a:pPr lvl="0"/>
            <a:r>
              <a:rPr lang="lv-LV"/>
              <a:t>Noklikšķiniet, lai rediģētu šablona teksta stilus</a:t>
            </a:r>
          </a:p>
          <a:p>
            <a:pPr lvl="1"/>
            <a:r>
              <a:rPr lang="lv-LV"/>
              <a:t>Otrais līmenis</a:t>
            </a:r>
          </a:p>
          <a:p>
            <a:pPr lvl="2"/>
            <a:r>
              <a:rPr lang="lv-LV"/>
              <a:t>Trešais līmenis</a:t>
            </a:r>
          </a:p>
          <a:p>
            <a:pPr lvl="3"/>
            <a:r>
              <a:rPr lang="lv-LV"/>
              <a:t>Ceturtais līmenis</a:t>
            </a:r>
          </a:p>
          <a:p>
            <a:pPr lvl="4"/>
            <a:r>
              <a:rPr lang="lv-LV"/>
              <a:t>Piektais līmenis</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lv-LV">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lv-LV">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28B867C-D14A-4942-B77D-4510C6EDD0ED}" type="slidenum">
              <a:rPr lang="lv-LV" altLang="lv-LV">
                <a:solidFill>
                  <a:srgbClr val="000000"/>
                </a:solidFill>
              </a:rPr>
              <a:pPr/>
              <a:t>‹#›</a:t>
            </a:fld>
            <a:endParaRPr lang="lv-LV" altLang="lv-LV">
              <a:solidFill>
                <a:srgbClr val="000000"/>
              </a:solidFill>
            </a:endParaRPr>
          </a:p>
        </p:txBody>
      </p:sp>
    </p:spTree>
    <p:extLst>
      <p:ext uri="{BB962C8B-B14F-4D97-AF65-F5344CB8AC3E}">
        <p14:creationId xmlns:p14="http://schemas.microsoft.com/office/powerpoint/2010/main" val="8572348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Virsraksta slaids">
    <p:spTree>
      <p:nvGrpSpPr>
        <p:cNvPr id="1" name=""/>
        <p:cNvGrpSpPr/>
        <p:nvPr/>
      </p:nvGrpSpPr>
      <p:grpSpPr>
        <a:xfrm>
          <a:off x="0" y="0"/>
          <a:ext cx="0" cy="0"/>
          <a:chOff x="0" y="0"/>
          <a:chExt cx="0" cy="0"/>
        </a:xfrm>
      </p:grpSpPr>
      <p:pic>
        <p:nvPicPr>
          <p:cNvPr id="8" name="Picture 7" descr="Droplets-S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1313259" y="1300786"/>
            <a:ext cx="6517482" cy="2509213"/>
          </a:xfrm>
        </p:spPr>
        <p:txBody>
          <a:bodyPr anchor="b">
            <a:normAutofit/>
          </a:bodyPr>
          <a:lstStyle>
            <a:lvl1pPr algn="ctr">
              <a:defRPr sz="4800"/>
            </a:lvl1pPr>
          </a:lstStyle>
          <a:p>
            <a:r>
              <a:rPr lang="lv-LV"/>
              <a:t>Rediģēt šablona virsraksta stilu</a:t>
            </a:r>
            <a:endParaRPr lang="en-US" dirty="0"/>
          </a:p>
        </p:txBody>
      </p:sp>
      <p:sp>
        <p:nvSpPr>
          <p:cNvPr id="3" name="Subtitle 2"/>
          <p:cNvSpPr>
            <a:spLocks noGrp="1"/>
          </p:cNvSpPr>
          <p:nvPr>
            <p:ph type="subTitle" idx="1"/>
          </p:nvPr>
        </p:nvSpPr>
        <p:spPr>
          <a:xfrm>
            <a:off x="1313259" y="3886201"/>
            <a:ext cx="6517482"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lv-LV"/>
              <a:t>Noklikšķiniet, lai rediģētu šablona apakšvirsraksta stilu</a:t>
            </a:r>
            <a:endParaRPr lang="en-US" dirty="0"/>
          </a:p>
        </p:txBody>
      </p:sp>
      <p:sp>
        <p:nvSpPr>
          <p:cNvPr id="4" name="Date Placeholder 3"/>
          <p:cNvSpPr>
            <a:spLocks noGrp="1"/>
          </p:cNvSpPr>
          <p:nvPr>
            <p:ph type="dt" sz="half" idx="10"/>
          </p:nvPr>
        </p:nvSpPr>
        <p:spPr/>
        <p:txBody>
          <a:bodyPr/>
          <a:lstStyle/>
          <a:p>
            <a:pPr>
              <a:defRPr/>
            </a:pPr>
            <a:fld id="{DC669A89-5444-4CC3-B754-E0E413ACD5F7}" type="datetimeFigureOut">
              <a:rPr lang="lv-LV" smtClean="0"/>
              <a:pPr>
                <a:defRPr/>
              </a:pPr>
              <a:t>04.09.2024</a:t>
            </a:fld>
            <a:endParaRPr lang="lv-LV"/>
          </a:p>
        </p:txBody>
      </p:sp>
      <p:sp>
        <p:nvSpPr>
          <p:cNvPr id="5" name="Footer Placeholder 4"/>
          <p:cNvSpPr>
            <a:spLocks noGrp="1"/>
          </p:cNvSpPr>
          <p:nvPr>
            <p:ph type="ftr" sz="quarter" idx="11"/>
          </p:nvPr>
        </p:nvSpPr>
        <p:spPr/>
        <p:txBody>
          <a:bodyPr/>
          <a:lstStyle/>
          <a:p>
            <a:pPr>
              <a:defRPr/>
            </a:pPr>
            <a:endParaRPr lang="lv-LV"/>
          </a:p>
        </p:txBody>
      </p:sp>
      <p:sp>
        <p:nvSpPr>
          <p:cNvPr id="6" name="Slide Number Placeholder 5"/>
          <p:cNvSpPr>
            <a:spLocks noGrp="1"/>
          </p:cNvSpPr>
          <p:nvPr>
            <p:ph type="sldNum" sz="quarter" idx="12"/>
          </p:nvPr>
        </p:nvSpPr>
        <p:spPr/>
        <p:txBody>
          <a:bodyPr/>
          <a:lstStyle/>
          <a:p>
            <a:pPr>
              <a:defRPr/>
            </a:pPr>
            <a:fld id="{42D7077A-63C2-4899-9026-594964F60CF6}" type="slidenum">
              <a:rPr lang="lv-LV" smtClean="0"/>
              <a:pPr>
                <a:defRPr/>
              </a:pPr>
              <a:t>‹#›</a:t>
            </a:fld>
            <a:endParaRPr lang="lv-LV"/>
          </a:p>
        </p:txBody>
      </p:sp>
    </p:spTree>
    <p:extLst>
      <p:ext uri="{BB962C8B-B14F-4D97-AF65-F5344CB8AC3E}">
        <p14:creationId xmlns:p14="http://schemas.microsoft.com/office/powerpoint/2010/main" val="265076485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Virsraksts un saturs">
    <p:spTree>
      <p:nvGrpSpPr>
        <p:cNvPr id="1" name=""/>
        <p:cNvGrpSpPr/>
        <p:nvPr/>
      </p:nvGrpSpPr>
      <p:grpSpPr>
        <a:xfrm>
          <a:off x="0" y="0"/>
          <a:ext cx="0" cy="0"/>
          <a:chOff x="0" y="0"/>
          <a:chExt cx="0" cy="0"/>
        </a:xfrm>
      </p:grpSpPr>
      <p:pic>
        <p:nvPicPr>
          <p:cNvPr id="7" name="Picture 6"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lv-LV"/>
              <a:t>Rediģēt šablona virsraksta stilu</a:t>
            </a:r>
            <a:endParaRPr lang="en-US" dirty="0"/>
          </a:p>
        </p:txBody>
      </p:sp>
      <p:sp>
        <p:nvSpPr>
          <p:cNvPr id="12" name="Content Placeholder 2"/>
          <p:cNvSpPr>
            <a:spLocks noGrp="1"/>
          </p:cNvSpPr>
          <p:nvPr>
            <p:ph sz="quarter" idx="13"/>
          </p:nvPr>
        </p:nvSpPr>
        <p:spPr>
          <a:xfrm>
            <a:off x="685330" y="2367093"/>
            <a:ext cx="7772870" cy="3424107"/>
          </a:xfrm>
        </p:spPr>
        <p:txBody>
          <a:bodyPr/>
          <a:lstStyle/>
          <a:p>
            <a:pPr lvl="0"/>
            <a:r>
              <a:rPr lang="lv-LV"/>
              <a:t>Noklikšķiniet, lai rediģētu šablona teksta stilus</a:t>
            </a:r>
          </a:p>
          <a:p>
            <a:pPr lvl="1"/>
            <a:r>
              <a:rPr lang="lv-LV"/>
              <a:t>Otrais līmenis</a:t>
            </a:r>
          </a:p>
          <a:p>
            <a:pPr lvl="2"/>
            <a:r>
              <a:rPr lang="lv-LV"/>
              <a:t>Trešais līmenis</a:t>
            </a:r>
          </a:p>
          <a:p>
            <a:pPr lvl="3"/>
            <a:r>
              <a:rPr lang="lv-LV"/>
              <a:t>Ceturtais līmenis</a:t>
            </a:r>
          </a:p>
          <a:p>
            <a:pPr lvl="4"/>
            <a:r>
              <a:rPr lang="lv-LV"/>
              <a:t>Piektais līmenis</a:t>
            </a:r>
            <a:endParaRPr lang="en-US" dirty="0"/>
          </a:p>
        </p:txBody>
      </p:sp>
      <p:sp>
        <p:nvSpPr>
          <p:cNvPr id="4" name="Date Placeholder 3"/>
          <p:cNvSpPr>
            <a:spLocks noGrp="1"/>
          </p:cNvSpPr>
          <p:nvPr>
            <p:ph type="dt" sz="half" idx="10"/>
          </p:nvPr>
        </p:nvSpPr>
        <p:spPr/>
        <p:txBody>
          <a:bodyPr/>
          <a:lstStyle/>
          <a:p>
            <a:pPr>
              <a:defRPr/>
            </a:pPr>
            <a:endParaRPr lang="lv-LV">
              <a:solidFill>
                <a:srgbClr val="000000"/>
              </a:solidFill>
            </a:endParaRPr>
          </a:p>
        </p:txBody>
      </p:sp>
      <p:sp>
        <p:nvSpPr>
          <p:cNvPr id="5" name="Footer Placeholder 4"/>
          <p:cNvSpPr>
            <a:spLocks noGrp="1"/>
          </p:cNvSpPr>
          <p:nvPr>
            <p:ph type="ftr" sz="quarter" idx="11"/>
          </p:nvPr>
        </p:nvSpPr>
        <p:spPr/>
        <p:txBody>
          <a:bodyPr/>
          <a:lstStyle/>
          <a:p>
            <a:pPr>
              <a:defRPr/>
            </a:pPr>
            <a:endParaRPr lang="lv-LV">
              <a:solidFill>
                <a:srgbClr val="000000"/>
              </a:solidFill>
            </a:endParaRPr>
          </a:p>
        </p:txBody>
      </p:sp>
      <p:sp>
        <p:nvSpPr>
          <p:cNvPr id="6" name="Slide Number Placeholder 5"/>
          <p:cNvSpPr>
            <a:spLocks noGrp="1"/>
          </p:cNvSpPr>
          <p:nvPr>
            <p:ph type="sldNum" sz="quarter" idx="12"/>
          </p:nvPr>
        </p:nvSpPr>
        <p:spPr/>
        <p:txBody>
          <a:bodyPr/>
          <a:lstStyle/>
          <a:p>
            <a:fld id="{E92500C6-32A6-4165-94E8-C72D7248410F}" type="slidenum">
              <a:rPr lang="lv-LV" altLang="lv-LV" smtClean="0">
                <a:solidFill>
                  <a:srgbClr val="000000"/>
                </a:solidFill>
                <a:latin typeface="Arial" panose="020B0604020202020204" pitchFamily="34" charset="0"/>
              </a:rPr>
              <a:pPr/>
              <a:t>‹#›</a:t>
            </a:fld>
            <a:endParaRPr lang="lv-LV" altLang="lv-LV">
              <a:solidFill>
                <a:srgbClr val="000000"/>
              </a:solidFill>
              <a:latin typeface="Arial" panose="020B0604020202020204" pitchFamily="34" charset="0"/>
            </a:endParaRPr>
          </a:p>
        </p:txBody>
      </p:sp>
    </p:spTree>
    <p:extLst>
      <p:ext uri="{BB962C8B-B14F-4D97-AF65-F5344CB8AC3E}">
        <p14:creationId xmlns:p14="http://schemas.microsoft.com/office/powerpoint/2010/main" val="193671989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adaļas galvene">
    <p:spTree>
      <p:nvGrpSpPr>
        <p:cNvPr id="1" name=""/>
        <p:cNvGrpSpPr/>
        <p:nvPr/>
      </p:nvGrpSpPr>
      <p:grpSpPr>
        <a:xfrm>
          <a:off x="0" y="0"/>
          <a:ext cx="0" cy="0"/>
          <a:chOff x="0" y="0"/>
          <a:chExt cx="0" cy="0"/>
        </a:xfrm>
      </p:grpSpPr>
      <p:pic>
        <p:nvPicPr>
          <p:cNvPr id="8" name="Picture 7"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1" y="828564"/>
            <a:ext cx="7763814" cy="2736819"/>
          </a:xfrm>
        </p:spPr>
        <p:txBody>
          <a:bodyPr anchor="b">
            <a:normAutofit/>
          </a:bodyPr>
          <a:lstStyle>
            <a:lvl1pPr>
              <a:defRPr sz="4000"/>
            </a:lvl1pPr>
          </a:lstStyle>
          <a:p>
            <a:r>
              <a:rPr lang="lv-LV"/>
              <a:t>Rediģēt šablona virsraksta stilu</a:t>
            </a:r>
            <a:endParaRPr lang="en-US" dirty="0"/>
          </a:p>
        </p:txBody>
      </p:sp>
      <p:sp>
        <p:nvSpPr>
          <p:cNvPr id="3" name="Text Placeholder 2"/>
          <p:cNvSpPr>
            <a:spLocks noGrp="1"/>
          </p:cNvSpPr>
          <p:nvPr>
            <p:ph type="body" idx="1"/>
          </p:nvPr>
        </p:nvSpPr>
        <p:spPr>
          <a:xfrm>
            <a:off x="685331" y="3657458"/>
            <a:ext cx="7763814"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lv-LV"/>
              <a:t>Noklikšķiniet, lai rediģētu šablona teksta stilus</a:t>
            </a:r>
          </a:p>
        </p:txBody>
      </p:sp>
      <p:sp>
        <p:nvSpPr>
          <p:cNvPr id="4" name="Date Placeholder 3"/>
          <p:cNvSpPr>
            <a:spLocks noGrp="1"/>
          </p:cNvSpPr>
          <p:nvPr>
            <p:ph type="dt" sz="half" idx="10"/>
          </p:nvPr>
        </p:nvSpPr>
        <p:spPr/>
        <p:txBody>
          <a:bodyPr/>
          <a:lstStyle/>
          <a:p>
            <a:pPr>
              <a:defRPr/>
            </a:pPr>
            <a:fld id="{F6B8CA84-9D4A-481A-B80E-BEFCE32DD8C4}" type="datetimeFigureOut">
              <a:rPr lang="lv-LV" smtClean="0"/>
              <a:pPr>
                <a:defRPr/>
              </a:pPr>
              <a:t>04.09.2024</a:t>
            </a:fld>
            <a:endParaRPr lang="lv-LV"/>
          </a:p>
        </p:txBody>
      </p:sp>
      <p:sp>
        <p:nvSpPr>
          <p:cNvPr id="5" name="Footer Placeholder 4"/>
          <p:cNvSpPr>
            <a:spLocks noGrp="1"/>
          </p:cNvSpPr>
          <p:nvPr>
            <p:ph type="ftr" sz="quarter" idx="11"/>
          </p:nvPr>
        </p:nvSpPr>
        <p:spPr/>
        <p:txBody>
          <a:bodyPr/>
          <a:lstStyle/>
          <a:p>
            <a:pPr>
              <a:defRPr/>
            </a:pPr>
            <a:endParaRPr lang="lv-LV"/>
          </a:p>
        </p:txBody>
      </p:sp>
      <p:sp>
        <p:nvSpPr>
          <p:cNvPr id="6" name="Slide Number Placeholder 5"/>
          <p:cNvSpPr>
            <a:spLocks noGrp="1"/>
          </p:cNvSpPr>
          <p:nvPr>
            <p:ph type="sldNum" sz="quarter" idx="12"/>
          </p:nvPr>
        </p:nvSpPr>
        <p:spPr/>
        <p:txBody>
          <a:bodyPr/>
          <a:lstStyle/>
          <a:p>
            <a:pPr>
              <a:defRPr/>
            </a:pPr>
            <a:fld id="{0C2B6ECD-AE13-496C-94FE-6B6EA4382A62}" type="slidenum">
              <a:rPr lang="lv-LV" smtClean="0"/>
              <a:pPr>
                <a:defRPr/>
              </a:pPr>
              <a:t>‹#›</a:t>
            </a:fld>
            <a:endParaRPr lang="lv-LV"/>
          </a:p>
        </p:txBody>
      </p:sp>
    </p:spTree>
    <p:extLst>
      <p:ext uri="{BB962C8B-B14F-4D97-AF65-F5344CB8AC3E}">
        <p14:creationId xmlns:p14="http://schemas.microsoft.com/office/powerpoint/2010/main" val="63230441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ivi satura bloki">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4" name="Title 1"/>
          <p:cNvSpPr>
            <a:spLocks noGrp="1"/>
          </p:cNvSpPr>
          <p:nvPr>
            <p:ph type="title"/>
          </p:nvPr>
        </p:nvSpPr>
        <p:spPr>
          <a:xfrm>
            <a:off x="685332" y="618518"/>
            <a:ext cx="7773338" cy="1596177"/>
          </a:xfrm>
        </p:spPr>
        <p:txBody>
          <a:bodyPr/>
          <a:lstStyle/>
          <a:p>
            <a:r>
              <a:rPr lang="lv-LV"/>
              <a:t>Rediģēt šablona virsraksta stilu</a:t>
            </a:r>
            <a:endParaRPr lang="en-US" dirty="0"/>
          </a:p>
        </p:txBody>
      </p:sp>
      <p:sp>
        <p:nvSpPr>
          <p:cNvPr id="12" name="Content Placeholder 2"/>
          <p:cNvSpPr>
            <a:spLocks noGrp="1"/>
          </p:cNvSpPr>
          <p:nvPr>
            <p:ph sz="quarter" idx="13"/>
          </p:nvPr>
        </p:nvSpPr>
        <p:spPr>
          <a:xfrm>
            <a:off x="685330" y="2367093"/>
            <a:ext cx="3829520" cy="3424107"/>
          </a:xfrm>
        </p:spPr>
        <p:txBody>
          <a:bodyPr/>
          <a:lstStyle/>
          <a:p>
            <a:pPr lvl="0"/>
            <a:r>
              <a:rPr lang="lv-LV"/>
              <a:t>Noklikšķiniet, lai rediģētu šablona teksta stilus</a:t>
            </a:r>
          </a:p>
          <a:p>
            <a:pPr lvl="1"/>
            <a:r>
              <a:rPr lang="lv-LV"/>
              <a:t>Otrais līmenis</a:t>
            </a:r>
          </a:p>
          <a:p>
            <a:pPr lvl="2"/>
            <a:r>
              <a:rPr lang="lv-LV"/>
              <a:t>Trešais līmenis</a:t>
            </a:r>
          </a:p>
          <a:p>
            <a:pPr lvl="3"/>
            <a:r>
              <a:rPr lang="lv-LV"/>
              <a:t>Ceturtais līmenis</a:t>
            </a:r>
          </a:p>
          <a:p>
            <a:pPr lvl="4"/>
            <a:r>
              <a:rPr lang="lv-LV"/>
              <a:t>Piektais līmenis</a:t>
            </a:r>
            <a:endParaRPr lang="en-US" dirty="0"/>
          </a:p>
        </p:txBody>
      </p:sp>
      <p:sp>
        <p:nvSpPr>
          <p:cNvPr id="13" name="Content Placeholder 3"/>
          <p:cNvSpPr>
            <a:spLocks noGrp="1"/>
          </p:cNvSpPr>
          <p:nvPr>
            <p:ph sz="quarter" idx="14"/>
          </p:nvPr>
        </p:nvSpPr>
        <p:spPr>
          <a:xfrm>
            <a:off x="4629150" y="2367093"/>
            <a:ext cx="3829050" cy="3424107"/>
          </a:xfrm>
        </p:spPr>
        <p:txBody>
          <a:bodyPr/>
          <a:lstStyle/>
          <a:p>
            <a:pPr lvl="0"/>
            <a:r>
              <a:rPr lang="lv-LV"/>
              <a:t>Noklikšķiniet, lai rediģētu šablona teksta stilus</a:t>
            </a:r>
          </a:p>
          <a:p>
            <a:pPr lvl="1"/>
            <a:r>
              <a:rPr lang="lv-LV"/>
              <a:t>Otrais līmenis</a:t>
            </a:r>
          </a:p>
          <a:p>
            <a:pPr lvl="2"/>
            <a:r>
              <a:rPr lang="lv-LV"/>
              <a:t>Trešais līmenis</a:t>
            </a:r>
          </a:p>
          <a:p>
            <a:pPr lvl="3"/>
            <a:r>
              <a:rPr lang="lv-LV"/>
              <a:t>Ceturtais līmenis</a:t>
            </a:r>
          </a:p>
          <a:p>
            <a:pPr lvl="4"/>
            <a:r>
              <a:rPr lang="lv-LV"/>
              <a:t>Piektais līmenis</a:t>
            </a:r>
            <a:endParaRPr lang="en-US" dirty="0"/>
          </a:p>
        </p:txBody>
      </p:sp>
      <p:sp>
        <p:nvSpPr>
          <p:cNvPr id="5" name="Date Placeholder 4"/>
          <p:cNvSpPr>
            <a:spLocks noGrp="1"/>
          </p:cNvSpPr>
          <p:nvPr>
            <p:ph type="dt" sz="half" idx="10"/>
          </p:nvPr>
        </p:nvSpPr>
        <p:spPr/>
        <p:txBody>
          <a:bodyPr/>
          <a:lstStyle/>
          <a:p>
            <a:pPr>
              <a:defRPr/>
            </a:pPr>
            <a:endParaRPr lang="lv-LV">
              <a:solidFill>
                <a:srgbClr val="000000"/>
              </a:solidFill>
            </a:endParaRPr>
          </a:p>
        </p:txBody>
      </p:sp>
      <p:sp>
        <p:nvSpPr>
          <p:cNvPr id="6" name="Footer Placeholder 5"/>
          <p:cNvSpPr>
            <a:spLocks noGrp="1"/>
          </p:cNvSpPr>
          <p:nvPr>
            <p:ph type="ftr" sz="quarter" idx="11"/>
          </p:nvPr>
        </p:nvSpPr>
        <p:spPr/>
        <p:txBody>
          <a:bodyPr/>
          <a:lstStyle/>
          <a:p>
            <a:pPr>
              <a:defRPr/>
            </a:pPr>
            <a:endParaRPr lang="lv-LV">
              <a:solidFill>
                <a:srgbClr val="000000"/>
              </a:solidFill>
            </a:endParaRPr>
          </a:p>
        </p:txBody>
      </p:sp>
      <p:sp>
        <p:nvSpPr>
          <p:cNvPr id="7" name="Slide Number Placeholder 6"/>
          <p:cNvSpPr>
            <a:spLocks noGrp="1"/>
          </p:cNvSpPr>
          <p:nvPr>
            <p:ph type="sldNum" sz="quarter" idx="12"/>
          </p:nvPr>
        </p:nvSpPr>
        <p:spPr/>
        <p:txBody>
          <a:bodyPr/>
          <a:lstStyle/>
          <a:p>
            <a:fld id="{E92500C6-32A6-4165-94E8-C72D7248410F}" type="slidenum">
              <a:rPr lang="lv-LV" altLang="lv-LV" smtClean="0">
                <a:solidFill>
                  <a:srgbClr val="000000"/>
                </a:solidFill>
                <a:latin typeface="Arial" panose="020B0604020202020204" pitchFamily="34" charset="0"/>
              </a:rPr>
              <a:pPr/>
              <a:t>‹#›</a:t>
            </a:fld>
            <a:endParaRPr lang="lv-LV" altLang="lv-LV">
              <a:solidFill>
                <a:srgbClr val="000000"/>
              </a:solidFill>
              <a:latin typeface="Arial" panose="020B0604020202020204" pitchFamily="34" charset="0"/>
            </a:endParaRPr>
          </a:p>
        </p:txBody>
      </p:sp>
    </p:spTree>
    <p:extLst>
      <p:ext uri="{BB962C8B-B14F-4D97-AF65-F5344CB8AC3E}">
        <p14:creationId xmlns:p14="http://schemas.microsoft.com/office/powerpoint/2010/main" val="37018609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Salīdzinājums">
    <p:spTree>
      <p:nvGrpSpPr>
        <p:cNvPr id="1" name=""/>
        <p:cNvGrpSpPr/>
        <p:nvPr/>
      </p:nvGrpSpPr>
      <p:grpSpPr>
        <a:xfrm>
          <a:off x="0" y="0"/>
          <a:ext cx="0" cy="0"/>
          <a:chOff x="0" y="0"/>
          <a:chExt cx="0" cy="0"/>
        </a:xfrm>
      </p:grpSpPr>
      <p:pic>
        <p:nvPicPr>
          <p:cNvPr id="11" name="Picture 10"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4" name="Title 1"/>
          <p:cNvSpPr>
            <a:spLocks noGrp="1"/>
          </p:cNvSpPr>
          <p:nvPr>
            <p:ph type="title"/>
          </p:nvPr>
        </p:nvSpPr>
        <p:spPr>
          <a:xfrm>
            <a:off x="685332" y="618518"/>
            <a:ext cx="7773338" cy="1596177"/>
          </a:xfrm>
        </p:spPr>
        <p:txBody>
          <a:bodyPr/>
          <a:lstStyle/>
          <a:p>
            <a:r>
              <a:rPr lang="lv-LV"/>
              <a:t>Rediģēt šablona virsraksta stilu</a:t>
            </a:r>
            <a:endParaRPr lang="en-US" dirty="0"/>
          </a:p>
        </p:txBody>
      </p:sp>
      <p:sp>
        <p:nvSpPr>
          <p:cNvPr id="3" name="Text Placeholder 2"/>
          <p:cNvSpPr>
            <a:spLocks noGrp="1"/>
          </p:cNvSpPr>
          <p:nvPr>
            <p:ph type="body" idx="1"/>
          </p:nvPr>
        </p:nvSpPr>
        <p:spPr>
          <a:xfrm>
            <a:off x="859746" y="2371018"/>
            <a:ext cx="3655106" cy="679994"/>
          </a:xfrm>
        </p:spPr>
        <p:txBody>
          <a:bodyPr anchor="b">
            <a:noAutofit/>
          </a:bodyPr>
          <a:lstStyle>
            <a:lvl1pPr marL="0" indent="0">
              <a:lnSpc>
                <a:spcPct val="7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v-LV"/>
              <a:t>Noklikšķiniet, lai rediģētu šablona teksta stilus</a:t>
            </a:r>
          </a:p>
        </p:txBody>
      </p:sp>
      <p:sp>
        <p:nvSpPr>
          <p:cNvPr id="12" name="Content Placeholder 3"/>
          <p:cNvSpPr>
            <a:spLocks noGrp="1"/>
          </p:cNvSpPr>
          <p:nvPr>
            <p:ph sz="quarter" idx="13"/>
          </p:nvPr>
        </p:nvSpPr>
        <p:spPr>
          <a:xfrm>
            <a:off x="685331" y="3051013"/>
            <a:ext cx="3829520" cy="2740187"/>
          </a:xfrm>
        </p:spPr>
        <p:txBody>
          <a:bodyPr/>
          <a:lstStyle/>
          <a:p>
            <a:pPr lvl="0"/>
            <a:r>
              <a:rPr lang="lv-LV"/>
              <a:t>Noklikšķiniet, lai rediģētu šablona teksta stilus</a:t>
            </a:r>
          </a:p>
          <a:p>
            <a:pPr lvl="1"/>
            <a:r>
              <a:rPr lang="lv-LV"/>
              <a:t>Otrais līmenis</a:t>
            </a:r>
          </a:p>
          <a:p>
            <a:pPr lvl="2"/>
            <a:r>
              <a:rPr lang="lv-LV"/>
              <a:t>Trešais līmenis</a:t>
            </a:r>
          </a:p>
          <a:p>
            <a:pPr lvl="3"/>
            <a:r>
              <a:rPr lang="lv-LV"/>
              <a:t>Ceturtais līmenis</a:t>
            </a:r>
          </a:p>
          <a:p>
            <a:pPr lvl="4"/>
            <a:r>
              <a:rPr lang="lv-LV"/>
              <a:t>Piektais līmenis</a:t>
            </a:r>
            <a:endParaRPr lang="en-US" dirty="0"/>
          </a:p>
        </p:txBody>
      </p:sp>
      <p:sp>
        <p:nvSpPr>
          <p:cNvPr id="5" name="Text Placeholder 4"/>
          <p:cNvSpPr>
            <a:spLocks noGrp="1"/>
          </p:cNvSpPr>
          <p:nvPr>
            <p:ph type="body" sz="quarter" idx="3"/>
          </p:nvPr>
        </p:nvSpPr>
        <p:spPr>
          <a:xfrm>
            <a:off x="4797317" y="2371018"/>
            <a:ext cx="3661353" cy="679994"/>
          </a:xfrm>
        </p:spPr>
        <p:txBody>
          <a:bodyPr anchor="b">
            <a:noAutofit/>
          </a:bodyPr>
          <a:lstStyle>
            <a:lvl1pPr marL="0" indent="0">
              <a:lnSpc>
                <a:spcPct val="7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v-LV"/>
              <a:t>Noklikšķiniet, lai rediģētu šablona teksta stilus</a:t>
            </a:r>
          </a:p>
        </p:txBody>
      </p:sp>
      <p:sp>
        <p:nvSpPr>
          <p:cNvPr id="13" name="Content Placeholder 5"/>
          <p:cNvSpPr>
            <a:spLocks noGrp="1"/>
          </p:cNvSpPr>
          <p:nvPr>
            <p:ph sz="quarter" idx="14"/>
          </p:nvPr>
        </p:nvSpPr>
        <p:spPr>
          <a:xfrm>
            <a:off x="4629150" y="3051013"/>
            <a:ext cx="3829051" cy="2740187"/>
          </a:xfrm>
        </p:spPr>
        <p:txBody>
          <a:bodyPr/>
          <a:lstStyle/>
          <a:p>
            <a:pPr lvl="0"/>
            <a:r>
              <a:rPr lang="lv-LV"/>
              <a:t>Noklikšķiniet, lai rediģētu šablona teksta stilus</a:t>
            </a:r>
          </a:p>
          <a:p>
            <a:pPr lvl="1"/>
            <a:r>
              <a:rPr lang="lv-LV"/>
              <a:t>Otrais līmenis</a:t>
            </a:r>
          </a:p>
          <a:p>
            <a:pPr lvl="2"/>
            <a:r>
              <a:rPr lang="lv-LV"/>
              <a:t>Trešais līmenis</a:t>
            </a:r>
          </a:p>
          <a:p>
            <a:pPr lvl="3"/>
            <a:r>
              <a:rPr lang="lv-LV"/>
              <a:t>Ceturtais līmenis</a:t>
            </a:r>
          </a:p>
          <a:p>
            <a:pPr lvl="4"/>
            <a:r>
              <a:rPr lang="lv-LV"/>
              <a:t>Piektais līmenis</a:t>
            </a:r>
            <a:endParaRPr lang="en-US" dirty="0"/>
          </a:p>
        </p:txBody>
      </p:sp>
      <p:sp>
        <p:nvSpPr>
          <p:cNvPr id="7" name="Date Placeholder 6"/>
          <p:cNvSpPr>
            <a:spLocks noGrp="1"/>
          </p:cNvSpPr>
          <p:nvPr>
            <p:ph type="dt" sz="half" idx="10"/>
          </p:nvPr>
        </p:nvSpPr>
        <p:spPr/>
        <p:txBody>
          <a:bodyPr/>
          <a:lstStyle/>
          <a:p>
            <a:pPr>
              <a:defRPr/>
            </a:pPr>
            <a:endParaRPr lang="lv-LV">
              <a:solidFill>
                <a:srgbClr val="000000"/>
              </a:solidFill>
            </a:endParaRPr>
          </a:p>
        </p:txBody>
      </p:sp>
      <p:sp>
        <p:nvSpPr>
          <p:cNvPr id="8" name="Footer Placeholder 7"/>
          <p:cNvSpPr>
            <a:spLocks noGrp="1"/>
          </p:cNvSpPr>
          <p:nvPr>
            <p:ph type="ftr" sz="quarter" idx="11"/>
          </p:nvPr>
        </p:nvSpPr>
        <p:spPr/>
        <p:txBody>
          <a:bodyPr/>
          <a:lstStyle/>
          <a:p>
            <a:pPr>
              <a:defRPr/>
            </a:pPr>
            <a:endParaRPr lang="lv-LV">
              <a:solidFill>
                <a:srgbClr val="000000"/>
              </a:solidFill>
            </a:endParaRPr>
          </a:p>
        </p:txBody>
      </p:sp>
      <p:sp>
        <p:nvSpPr>
          <p:cNvPr id="9" name="Slide Number Placeholder 8"/>
          <p:cNvSpPr>
            <a:spLocks noGrp="1"/>
          </p:cNvSpPr>
          <p:nvPr>
            <p:ph type="sldNum" sz="quarter" idx="12"/>
          </p:nvPr>
        </p:nvSpPr>
        <p:spPr/>
        <p:txBody>
          <a:bodyPr/>
          <a:lstStyle/>
          <a:p>
            <a:fld id="{E92500C6-32A6-4165-94E8-C72D7248410F}" type="slidenum">
              <a:rPr lang="lv-LV" altLang="lv-LV" smtClean="0">
                <a:solidFill>
                  <a:srgbClr val="000000"/>
                </a:solidFill>
                <a:latin typeface="Arial" panose="020B0604020202020204" pitchFamily="34" charset="0"/>
              </a:rPr>
              <a:pPr/>
              <a:t>‹#›</a:t>
            </a:fld>
            <a:endParaRPr lang="lv-LV" altLang="lv-LV">
              <a:solidFill>
                <a:srgbClr val="000000"/>
              </a:solidFill>
              <a:latin typeface="Arial" panose="020B0604020202020204" pitchFamily="34" charset="0"/>
            </a:endParaRPr>
          </a:p>
        </p:txBody>
      </p:sp>
    </p:spTree>
    <p:extLst>
      <p:ext uri="{BB962C8B-B14F-4D97-AF65-F5344CB8AC3E}">
        <p14:creationId xmlns:p14="http://schemas.microsoft.com/office/powerpoint/2010/main" val="141440810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kai virsraksts">
    <p:spTree>
      <p:nvGrpSpPr>
        <p:cNvPr id="1" name=""/>
        <p:cNvGrpSpPr/>
        <p:nvPr/>
      </p:nvGrpSpPr>
      <p:grpSpPr>
        <a:xfrm>
          <a:off x="0" y="0"/>
          <a:ext cx="0" cy="0"/>
          <a:chOff x="0" y="0"/>
          <a:chExt cx="0" cy="0"/>
        </a:xfrm>
      </p:grpSpPr>
      <p:pic>
        <p:nvPicPr>
          <p:cNvPr id="7" name="Picture 6"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lv-LV"/>
              <a:t>Rediģēt šablona virsraksta stilu</a:t>
            </a:r>
            <a:endParaRPr lang="en-US" dirty="0"/>
          </a:p>
        </p:txBody>
      </p:sp>
      <p:sp>
        <p:nvSpPr>
          <p:cNvPr id="3" name="Date Placeholder 2"/>
          <p:cNvSpPr>
            <a:spLocks noGrp="1"/>
          </p:cNvSpPr>
          <p:nvPr>
            <p:ph type="dt" sz="half" idx="10"/>
          </p:nvPr>
        </p:nvSpPr>
        <p:spPr/>
        <p:txBody>
          <a:bodyPr/>
          <a:lstStyle/>
          <a:p>
            <a:pPr>
              <a:defRPr/>
            </a:pPr>
            <a:fld id="{76E3DDCA-1401-4FAF-9974-D3B91EB56BC4}" type="datetimeFigureOut">
              <a:rPr lang="lv-LV" smtClean="0"/>
              <a:pPr>
                <a:defRPr/>
              </a:pPr>
              <a:t>04.09.2024</a:t>
            </a:fld>
            <a:endParaRPr lang="lv-LV"/>
          </a:p>
        </p:txBody>
      </p:sp>
      <p:sp>
        <p:nvSpPr>
          <p:cNvPr id="4" name="Footer Placeholder 3"/>
          <p:cNvSpPr>
            <a:spLocks noGrp="1"/>
          </p:cNvSpPr>
          <p:nvPr>
            <p:ph type="ftr" sz="quarter" idx="11"/>
          </p:nvPr>
        </p:nvSpPr>
        <p:spPr/>
        <p:txBody>
          <a:bodyPr/>
          <a:lstStyle/>
          <a:p>
            <a:pPr>
              <a:defRPr/>
            </a:pPr>
            <a:endParaRPr lang="lv-LV"/>
          </a:p>
        </p:txBody>
      </p:sp>
      <p:sp>
        <p:nvSpPr>
          <p:cNvPr id="5" name="Slide Number Placeholder 4"/>
          <p:cNvSpPr>
            <a:spLocks noGrp="1"/>
          </p:cNvSpPr>
          <p:nvPr>
            <p:ph type="sldNum" sz="quarter" idx="12"/>
          </p:nvPr>
        </p:nvSpPr>
        <p:spPr/>
        <p:txBody>
          <a:bodyPr/>
          <a:lstStyle/>
          <a:p>
            <a:pPr>
              <a:defRPr/>
            </a:pPr>
            <a:fld id="{9AF2BDFB-5E06-47B1-BF43-CEB8170BD574}" type="slidenum">
              <a:rPr lang="lv-LV" smtClean="0"/>
              <a:pPr>
                <a:defRPr/>
              </a:pPr>
              <a:t>‹#›</a:t>
            </a:fld>
            <a:endParaRPr lang="lv-LV"/>
          </a:p>
        </p:txBody>
      </p:sp>
    </p:spTree>
    <p:extLst>
      <p:ext uri="{BB962C8B-B14F-4D97-AF65-F5344CB8AC3E}">
        <p14:creationId xmlns:p14="http://schemas.microsoft.com/office/powerpoint/2010/main" val="85655651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Tukšs">
    <p:spTree>
      <p:nvGrpSpPr>
        <p:cNvPr id="1" name=""/>
        <p:cNvGrpSpPr/>
        <p:nvPr/>
      </p:nvGrpSpPr>
      <p:grpSpPr>
        <a:xfrm>
          <a:off x="0" y="0"/>
          <a:ext cx="0" cy="0"/>
          <a:chOff x="0" y="0"/>
          <a:chExt cx="0" cy="0"/>
        </a:xfrm>
      </p:grpSpPr>
      <p:pic>
        <p:nvPicPr>
          <p:cNvPr id="6" name="Picture 5"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Date Placeholder 1"/>
          <p:cNvSpPr>
            <a:spLocks noGrp="1"/>
          </p:cNvSpPr>
          <p:nvPr>
            <p:ph type="dt" sz="half" idx="10"/>
          </p:nvPr>
        </p:nvSpPr>
        <p:spPr/>
        <p:txBody>
          <a:bodyPr/>
          <a:lstStyle/>
          <a:p>
            <a:pPr>
              <a:defRPr/>
            </a:pPr>
            <a:fld id="{E92D3CBD-E396-442A-B28B-F96EC9CD04C0}" type="datetimeFigureOut">
              <a:rPr lang="lv-LV" smtClean="0"/>
              <a:pPr>
                <a:defRPr/>
              </a:pPr>
              <a:t>04.09.2024</a:t>
            </a:fld>
            <a:endParaRPr lang="lv-LV"/>
          </a:p>
        </p:txBody>
      </p:sp>
      <p:sp>
        <p:nvSpPr>
          <p:cNvPr id="3" name="Footer Placeholder 2"/>
          <p:cNvSpPr>
            <a:spLocks noGrp="1"/>
          </p:cNvSpPr>
          <p:nvPr>
            <p:ph type="ftr" sz="quarter" idx="11"/>
          </p:nvPr>
        </p:nvSpPr>
        <p:spPr/>
        <p:txBody>
          <a:bodyPr/>
          <a:lstStyle/>
          <a:p>
            <a:pPr>
              <a:defRPr/>
            </a:pPr>
            <a:endParaRPr lang="lv-LV"/>
          </a:p>
        </p:txBody>
      </p:sp>
      <p:sp>
        <p:nvSpPr>
          <p:cNvPr id="4" name="Slide Number Placeholder 3"/>
          <p:cNvSpPr>
            <a:spLocks noGrp="1"/>
          </p:cNvSpPr>
          <p:nvPr>
            <p:ph type="sldNum" sz="quarter" idx="12"/>
          </p:nvPr>
        </p:nvSpPr>
        <p:spPr/>
        <p:txBody>
          <a:bodyPr/>
          <a:lstStyle/>
          <a:p>
            <a:pPr>
              <a:defRPr/>
            </a:pPr>
            <a:fld id="{BACF9E5D-90AE-4806-9268-7C28581BD9CC}" type="slidenum">
              <a:rPr lang="lv-LV" smtClean="0"/>
              <a:pPr>
                <a:defRPr/>
              </a:pPr>
              <a:t>‹#›</a:t>
            </a:fld>
            <a:endParaRPr lang="lv-LV"/>
          </a:p>
        </p:txBody>
      </p:sp>
    </p:spTree>
    <p:extLst>
      <p:ext uri="{BB962C8B-B14F-4D97-AF65-F5344CB8AC3E}">
        <p14:creationId xmlns:p14="http://schemas.microsoft.com/office/powerpoint/2010/main" val="19817003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adaļas galvene">
    <p:spTree>
      <p:nvGrpSpPr>
        <p:cNvPr id="1" name=""/>
        <p:cNvGrpSpPr/>
        <p:nvPr/>
      </p:nvGrpSpPr>
      <p:grpSpPr>
        <a:xfrm>
          <a:off x="0" y="0"/>
          <a:ext cx="0" cy="0"/>
          <a:chOff x="0" y="0"/>
          <a:chExt cx="0" cy="0"/>
        </a:xfrm>
      </p:grpSpPr>
      <p:sp>
        <p:nvSpPr>
          <p:cNvPr id="2" name="Virsraksts 1"/>
          <p:cNvSpPr>
            <a:spLocks noGrp="1"/>
          </p:cNvSpPr>
          <p:nvPr>
            <p:ph type="title"/>
          </p:nvPr>
        </p:nvSpPr>
        <p:spPr>
          <a:xfrm>
            <a:off x="722313" y="4406900"/>
            <a:ext cx="7772400" cy="1362075"/>
          </a:xfrm>
        </p:spPr>
        <p:txBody>
          <a:bodyPr anchor="t"/>
          <a:lstStyle>
            <a:lvl1pPr algn="l">
              <a:defRPr sz="4000" b="1" cap="all"/>
            </a:lvl1pPr>
          </a:lstStyle>
          <a:p>
            <a:r>
              <a:rPr lang="lv-LV"/>
              <a:t>Rediģēt šablona virsraksta stilu</a:t>
            </a:r>
            <a:endParaRPr lang="en-US"/>
          </a:p>
        </p:txBody>
      </p:sp>
      <p:sp>
        <p:nvSpPr>
          <p:cNvPr id="3" name="Teksta vietturis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lv-LV"/>
              <a:t>Noklikšķiniet, lai rediģētu šablona teksta stilus</a:t>
            </a:r>
          </a:p>
        </p:txBody>
      </p:sp>
      <p:sp>
        <p:nvSpPr>
          <p:cNvPr id="4" name="Rectangle 4"/>
          <p:cNvSpPr>
            <a:spLocks noGrp="1" noChangeArrowheads="1"/>
          </p:cNvSpPr>
          <p:nvPr>
            <p:ph type="dt" sz="half" idx="10"/>
          </p:nvPr>
        </p:nvSpPr>
        <p:spPr>
          <a:ln/>
        </p:spPr>
        <p:txBody>
          <a:bodyPr/>
          <a:lstStyle>
            <a:lvl1pPr>
              <a:defRPr/>
            </a:lvl1pPr>
          </a:lstStyle>
          <a:p>
            <a:pPr>
              <a:defRPr/>
            </a:pPr>
            <a:endParaRPr lang="lv-LV">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lv-LV">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355C527-689D-4A86-BC26-8E68A8B66382}" type="slidenum">
              <a:rPr lang="lv-LV" altLang="lv-LV">
                <a:solidFill>
                  <a:srgbClr val="000000"/>
                </a:solidFill>
              </a:rPr>
              <a:pPr/>
              <a:t>‹#›</a:t>
            </a:fld>
            <a:endParaRPr lang="lv-LV" altLang="lv-LV">
              <a:solidFill>
                <a:srgbClr val="000000"/>
              </a:solidFill>
            </a:endParaRPr>
          </a:p>
        </p:txBody>
      </p:sp>
    </p:spTree>
    <p:extLst>
      <p:ext uri="{BB962C8B-B14F-4D97-AF65-F5344CB8AC3E}">
        <p14:creationId xmlns:p14="http://schemas.microsoft.com/office/powerpoint/2010/main" val="298549937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Saturs ar parakstu">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1" y="609600"/>
            <a:ext cx="2951766" cy="2023252"/>
          </a:xfrm>
        </p:spPr>
        <p:txBody>
          <a:bodyPr anchor="b"/>
          <a:lstStyle>
            <a:lvl1pPr algn="ctr">
              <a:defRPr sz="3200"/>
            </a:lvl1pPr>
          </a:lstStyle>
          <a:p>
            <a:r>
              <a:rPr lang="lv-LV"/>
              <a:t>Rediģēt šablona virsraksta stilu</a:t>
            </a:r>
            <a:endParaRPr lang="en-US" dirty="0"/>
          </a:p>
        </p:txBody>
      </p:sp>
      <p:sp>
        <p:nvSpPr>
          <p:cNvPr id="10" name="Content Placeholder 2"/>
          <p:cNvSpPr>
            <a:spLocks noGrp="1"/>
          </p:cNvSpPr>
          <p:nvPr>
            <p:ph sz="quarter" idx="13"/>
          </p:nvPr>
        </p:nvSpPr>
        <p:spPr>
          <a:xfrm>
            <a:off x="3808547" y="609601"/>
            <a:ext cx="4650122" cy="5181599"/>
          </a:xfrm>
        </p:spPr>
        <p:txBody>
          <a:bodyPr/>
          <a:lstStyle/>
          <a:p>
            <a:pPr lvl="0"/>
            <a:r>
              <a:rPr lang="lv-LV"/>
              <a:t>Noklikšķiniet, lai rediģētu šablona teksta stilus</a:t>
            </a:r>
          </a:p>
          <a:p>
            <a:pPr lvl="1"/>
            <a:r>
              <a:rPr lang="lv-LV"/>
              <a:t>Otrais līmenis</a:t>
            </a:r>
          </a:p>
          <a:p>
            <a:pPr lvl="2"/>
            <a:r>
              <a:rPr lang="lv-LV"/>
              <a:t>Trešais līmenis</a:t>
            </a:r>
          </a:p>
          <a:p>
            <a:pPr lvl="3"/>
            <a:r>
              <a:rPr lang="lv-LV"/>
              <a:t>Ceturtais līmenis</a:t>
            </a:r>
          </a:p>
          <a:p>
            <a:pPr lvl="4"/>
            <a:r>
              <a:rPr lang="lv-LV"/>
              <a:t>Piektais līmenis</a:t>
            </a:r>
            <a:endParaRPr lang="en-US" dirty="0"/>
          </a:p>
        </p:txBody>
      </p:sp>
      <p:sp>
        <p:nvSpPr>
          <p:cNvPr id="4" name="Text Placeholder 3"/>
          <p:cNvSpPr>
            <a:spLocks noGrp="1"/>
          </p:cNvSpPr>
          <p:nvPr>
            <p:ph type="body" sz="half" idx="2"/>
          </p:nvPr>
        </p:nvSpPr>
        <p:spPr>
          <a:xfrm>
            <a:off x="685331" y="2632852"/>
            <a:ext cx="2951767"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lv-LV"/>
              <a:t>Noklikšķiniet, lai rediģētu šablona teksta stilus</a:t>
            </a:r>
          </a:p>
        </p:txBody>
      </p:sp>
      <p:sp>
        <p:nvSpPr>
          <p:cNvPr id="5" name="Date Placeholder 4"/>
          <p:cNvSpPr>
            <a:spLocks noGrp="1"/>
          </p:cNvSpPr>
          <p:nvPr>
            <p:ph type="dt" sz="half" idx="10"/>
          </p:nvPr>
        </p:nvSpPr>
        <p:spPr/>
        <p:txBody>
          <a:bodyPr/>
          <a:lstStyle/>
          <a:p>
            <a:pPr>
              <a:defRPr/>
            </a:pPr>
            <a:endParaRPr lang="lv-LV">
              <a:solidFill>
                <a:srgbClr val="000000"/>
              </a:solidFill>
            </a:endParaRPr>
          </a:p>
        </p:txBody>
      </p:sp>
      <p:sp>
        <p:nvSpPr>
          <p:cNvPr id="6" name="Footer Placeholder 5"/>
          <p:cNvSpPr>
            <a:spLocks noGrp="1"/>
          </p:cNvSpPr>
          <p:nvPr>
            <p:ph type="ftr" sz="quarter" idx="11"/>
          </p:nvPr>
        </p:nvSpPr>
        <p:spPr/>
        <p:txBody>
          <a:bodyPr/>
          <a:lstStyle/>
          <a:p>
            <a:pPr>
              <a:defRPr/>
            </a:pPr>
            <a:endParaRPr lang="lv-LV">
              <a:solidFill>
                <a:srgbClr val="000000"/>
              </a:solidFill>
            </a:endParaRPr>
          </a:p>
        </p:txBody>
      </p:sp>
      <p:sp>
        <p:nvSpPr>
          <p:cNvPr id="7" name="Slide Number Placeholder 6"/>
          <p:cNvSpPr>
            <a:spLocks noGrp="1"/>
          </p:cNvSpPr>
          <p:nvPr>
            <p:ph type="sldNum" sz="quarter" idx="12"/>
          </p:nvPr>
        </p:nvSpPr>
        <p:spPr/>
        <p:txBody>
          <a:bodyPr/>
          <a:lstStyle/>
          <a:p>
            <a:fld id="{E92500C6-32A6-4165-94E8-C72D7248410F}" type="slidenum">
              <a:rPr lang="lv-LV" altLang="lv-LV" smtClean="0">
                <a:solidFill>
                  <a:srgbClr val="000000"/>
                </a:solidFill>
                <a:latin typeface="Arial" panose="020B0604020202020204" pitchFamily="34" charset="0"/>
              </a:rPr>
              <a:pPr/>
              <a:t>‹#›</a:t>
            </a:fld>
            <a:endParaRPr lang="lv-LV" altLang="lv-LV">
              <a:solidFill>
                <a:srgbClr val="000000"/>
              </a:solidFill>
              <a:latin typeface="Arial" panose="020B0604020202020204" pitchFamily="34" charset="0"/>
            </a:endParaRPr>
          </a:p>
        </p:txBody>
      </p:sp>
    </p:spTree>
    <p:extLst>
      <p:ext uri="{BB962C8B-B14F-4D97-AF65-F5344CB8AC3E}">
        <p14:creationId xmlns:p14="http://schemas.microsoft.com/office/powerpoint/2010/main" val="202636547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Attēls ar parakstu">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2" y="609600"/>
            <a:ext cx="4129618" cy="2023254"/>
          </a:xfrm>
        </p:spPr>
        <p:txBody>
          <a:bodyPr anchor="b"/>
          <a:lstStyle>
            <a:lvl1pPr algn="ctr">
              <a:defRPr sz="3200"/>
            </a:lvl1pPr>
          </a:lstStyle>
          <a:p>
            <a:r>
              <a:rPr lang="lv-LV"/>
              <a:t>Rediģēt šablona virsraksta stilu</a:t>
            </a:r>
            <a:endParaRPr lang="en-US" dirty="0"/>
          </a:p>
        </p:txBody>
      </p:sp>
      <p:sp>
        <p:nvSpPr>
          <p:cNvPr id="3" name="Picture Placeholder 2"/>
          <p:cNvSpPr>
            <a:spLocks noGrp="1" noChangeAspect="1"/>
          </p:cNvSpPr>
          <p:nvPr>
            <p:ph type="pic" idx="1"/>
          </p:nvPr>
        </p:nvSpPr>
        <p:spPr>
          <a:xfrm>
            <a:off x="5004270" y="609601"/>
            <a:ext cx="3005851" cy="5181600"/>
          </a:xfrm>
          <a:prstGeom prst="roundRect">
            <a:avLst>
              <a:gd name="adj" fmla="val 494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lv-LV"/>
              <a:t>Noklikšķiniet uz ikonas, lai pievienotu attēlu</a:t>
            </a:r>
            <a:endParaRPr lang="en-US" dirty="0"/>
          </a:p>
        </p:txBody>
      </p:sp>
      <p:sp>
        <p:nvSpPr>
          <p:cNvPr id="4" name="Text Placeholder 3"/>
          <p:cNvSpPr>
            <a:spLocks noGrp="1"/>
          </p:cNvSpPr>
          <p:nvPr>
            <p:ph type="body" sz="half" idx="2"/>
          </p:nvPr>
        </p:nvSpPr>
        <p:spPr>
          <a:xfrm>
            <a:off x="685346" y="2632853"/>
            <a:ext cx="4129604"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lv-LV"/>
              <a:t>Noklikšķiniet, lai rediģētu šablona teksta stilus</a:t>
            </a:r>
          </a:p>
        </p:txBody>
      </p:sp>
      <p:sp>
        <p:nvSpPr>
          <p:cNvPr id="5" name="Date Placeholder 4"/>
          <p:cNvSpPr>
            <a:spLocks noGrp="1"/>
          </p:cNvSpPr>
          <p:nvPr>
            <p:ph type="dt" sz="half" idx="10"/>
          </p:nvPr>
        </p:nvSpPr>
        <p:spPr/>
        <p:txBody>
          <a:bodyPr/>
          <a:lstStyle/>
          <a:p>
            <a:pPr>
              <a:defRPr/>
            </a:pPr>
            <a:fld id="{72CD327E-3283-4346-A648-2B6D87726A82}" type="datetimeFigureOut">
              <a:rPr lang="lv-LV" smtClean="0"/>
              <a:pPr>
                <a:defRPr/>
              </a:pPr>
              <a:t>04.09.2024</a:t>
            </a:fld>
            <a:endParaRPr lang="lv-LV"/>
          </a:p>
        </p:txBody>
      </p:sp>
      <p:sp>
        <p:nvSpPr>
          <p:cNvPr id="6" name="Footer Placeholder 5"/>
          <p:cNvSpPr>
            <a:spLocks noGrp="1"/>
          </p:cNvSpPr>
          <p:nvPr>
            <p:ph type="ftr" sz="quarter" idx="11"/>
          </p:nvPr>
        </p:nvSpPr>
        <p:spPr/>
        <p:txBody>
          <a:bodyPr/>
          <a:lstStyle/>
          <a:p>
            <a:pPr>
              <a:defRPr/>
            </a:pPr>
            <a:endParaRPr lang="lv-LV"/>
          </a:p>
        </p:txBody>
      </p:sp>
      <p:sp>
        <p:nvSpPr>
          <p:cNvPr id="7" name="Slide Number Placeholder 6"/>
          <p:cNvSpPr>
            <a:spLocks noGrp="1"/>
          </p:cNvSpPr>
          <p:nvPr>
            <p:ph type="sldNum" sz="quarter" idx="12"/>
          </p:nvPr>
        </p:nvSpPr>
        <p:spPr/>
        <p:txBody>
          <a:bodyPr/>
          <a:lstStyle/>
          <a:p>
            <a:pPr>
              <a:defRPr/>
            </a:pPr>
            <a:fld id="{CA4DD1ED-585D-4A36-9188-3042B4A8977E}" type="slidenum">
              <a:rPr lang="lv-LV" smtClean="0"/>
              <a:pPr>
                <a:defRPr/>
              </a:pPr>
              <a:t>‹#›</a:t>
            </a:fld>
            <a:endParaRPr lang="lv-LV"/>
          </a:p>
        </p:txBody>
      </p:sp>
    </p:spTree>
    <p:extLst>
      <p:ext uri="{BB962C8B-B14F-4D97-AF65-F5344CB8AC3E}">
        <p14:creationId xmlns:p14="http://schemas.microsoft.com/office/powerpoint/2010/main" val="177546970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Panorāmas attēls ar parakstu">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46" y="4289374"/>
            <a:ext cx="7773324" cy="811610"/>
          </a:xfrm>
        </p:spPr>
        <p:txBody>
          <a:bodyPr anchor="b"/>
          <a:lstStyle>
            <a:lvl1pPr>
              <a:defRPr sz="3200"/>
            </a:lvl1pPr>
          </a:lstStyle>
          <a:p>
            <a:r>
              <a:rPr lang="lv-LV"/>
              <a:t>Rediģēt šablona virsraksta stilu</a:t>
            </a:r>
            <a:endParaRPr lang="en-US" dirty="0"/>
          </a:p>
        </p:txBody>
      </p:sp>
      <p:sp>
        <p:nvSpPr>
          <p:cNvPr id="3" name="Picture Placeholder 2"/>
          <p:cNvSpPr>
            <a:spLocks noGrp="1" noChangeAspect="1"/>
          </p:cNvSpPr>
          <p:nvPr>
            <p:ph type="pic" idx="1"/>
          </p:nvPr>
        </p:nvSpPr>
        <p:spPr>
          <a:xfrm>
            <a:off x="888558" y="698261"/>
            <a:ext cx="7366899" cy="3214136"/>
          </a:xfrm>
          <a:prstGeom prst="roundRect">
            <a:avLst>
              <a:gd name="adj" fmla="val 4944"/>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lv-LV"/>
              <a:t>Noklikšķiniet uz ikonas, lai pievienotu attēlu</a:t>
            </a:r>
            <a:endParaRPr lang="en-US" dirty="0"/>
          </a:p>
        </p:txBody>
      </p:sp>
      <p:sp>
        <p:nvSpPr>
          <p:cNvPr id="4" name="Text Placeholder 3"/>
          <p:cNvSpPr>
            <a:spLocks noGrp="1"/>
          </p:cNvSpPr>
          <p:nvPr>
            <p:ph type="body" sz="half" idx="2"/>
          </p:nvPr>
        </p:nvSpPr>
        <p:spPr>
          <a:xfrm>
            <a:off x="685331" y="5108728"/>
            <a:ext cx="7773339"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lv-LV"/>
              <a:t>Noklikšķiniet, lai rediģētu šablona teksta stilus</a:t>
            </a:r>
          </a:p>
        </p:txBody>
      </p:sp>
      <p:sp>
        <p:nvSpPr>
          <p:cNvPr id="5" name="Date Placeholder 4"/>
          <p:cNvSpPr>
            <a:spLocks noGrp="1"/>
          </p:cNvSpPr>
          <p:nvPr>
            <p:ph type="dt" sz="half" idx="10"/>
          </p:nvPr>
        </p:nvSpPr>
        <p:spPr/>
        <p:txBody>
          <a:bodyPr/>
          <a:lstStyle/>
          <a:p>
            <a:pPr>
              <a:defRPr/>
            </a:pPr>
            <a:endParaRPr lang="lv-LV">
              <a:solidFill>
                <a:srgbClr val="000000"/>
              </a:solidFill>
            </a:endParaRPr>
          </a:p>
        </p:txBody>
      </p:sp>
      <p:sp>
        <p:nvSpPr>
          <p:cNvPr id="6" name="Footer Placeholder 5"/>
          <p:cNvSpPr>
            <a:spLocks noGrp="1"/>
          </p:cNvSpPr>
          <p:nvPr>
            <p:ph type="ftr" sz="quarter" idx="11"/>
          </p:nvPr>
        </p:nvSpPr>
        <p:spPr/>
        <p:txBody>
          <a:bodyPr/>
          <a:lstStyle/>
          <a:p>
            <a:pPr>
              <a:defRPr/>
            </a:pPr>
            <a:endParaRPr lang="lv-LV">
              <a:solidFill>
                <a:srgbClr val="000000"/>
              </a:solidFill>
            </a:endParaRPr>
          </a:p>
        </p:txBody>
      </p:sp>
      <p:sp>
        <p:nvSpPr>
          <p:cNvPr id="7" name="Slide Number Placeholder 6"/>
          <p:cNvSpPr>
            <a:spLocks noGrp="1"/>
          </p:cNvSpPr>
          <p:nvPr>
            <p:ph type="sldNum" sz="quarter" idx="12"/>
          </p:nvPr>
        </p:nvSpPr>
        <p:spPr/>
        <p:txBody>
          <a:bodyPr/>
          <a:lstStyle/>
          <a:p>
            <a:fld id="{E92500C6-32A6-4165-94E8-C72D7248410F}" type="slidenum">
              <a:rPr lang="lv-LV" altLang="lv-LV" smtClean="0">
                <a:solidFill>
                  <a:srgbClr val="000000"/>
                </a:solidFill>
                <a:latin typeface="Arial" panose="020B0604020202020204" pitchFamily="34" charset="0"/>
              </a:rPr>
              <a:pPr/>
              <a:t>‹#›</a:t>
            </a:fld>
            <a:endParaRPr lang="lv-LV" altLang="lv-LV">
              <a:solidFill>
                <a:srgbClr val="000000"/>
              </a:solidFill>
              <a:latin typeface="Arial" panose="020B0604020202020204" pitchFamily="34" charset="0"/>
            </a:endParaRPr>
          </a:p>
        </p:txBody>
      </p:sp>
    </p:spTree>
    <p:extLst>
      <p:ext uri="{BB962C8B-B14F-4D97-AF65-F5344CB8AC3E}">
        <p14:creationId xmlns:p14="http://schemas.microsoft.com/office/powerpoint/2010/main" val="98127873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Virsraksts un paraksts">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1" y="609600"/>
            <a:ext cx="7773339" cy="3427245"/>
          </a:xfrm>
        </p:spPr>
        <p:txBody>
          <a:bodyPr anchor="ctr"/>
          <a:lstStyle>
            <a:lvl1pPr algn="ctr">
              <a:defRPr sz="3200"/>
            </a:lvl1pPr>
          </a:lstStyle>
          <a:p>
            <a:r>
              <a:rPr lang="lv-LV"/>
              <a:t>Rediģēt šablona virsraksta stilu</a:t>
            </a:r>
            <a:endParaRPr lang="en-US" dirty="0"/>
          </a:p>
        </p:txBody>
      </p:sp>
      <p:sp>
        <p:nvSpPr>
          <p:cNvPr id="4" name="Text Placeholder 3"/>
          <p:cNvSpPr>
            <a:spLocks noGrp="1"/>
          </p:cNvSpPr>
          <p:nvPr>
            <p:ph type="body" sz="half" idx="2"/>
          </p:nvPr>
        </p:nvSpPr>
        <p:spPr>
          <a:xfrm>
            <a:off x="685331" y="4204821"/>
            <a:ext cx="7773339"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lv-LV"/>
              <a:t>Noklikšķiniet, lai rediģētu šablona teksta stilus</a:t>
            </a:r>
          </a:p>
        </p:txBody>
      </p:sp>
      <p:sp>
        <p:nvSpPr>
          <p:cNvPr id="5" name="Date Placeholder 4"/>
          <p:cNvSpPr>
            <a:spLocks noGrp="1"/>
          </p:cNvSpPr>
          <p:nvPr>
            <p:ph type="dt" sz="half" idx="10"/>
          </p:nvPr>
        </p:nvSpPr>
        <p:spPr/>
        <p:txBody>
          <a:bodyPr/>
          <a:lstStyle/>
          <a:p>
            <a:pPr>
              <a:defRPr/>
            </a:pPr>
            <a:endParaRPr lang="lv-LV">
              <a:solidFill>
                <a:srgbClr val="000000"/>
              </a:solidFill>
            </a:endParaRPr>
          </a:p>
        </p:txBody>
      </p:sp>
      <p:sp>
        <p:nvSpPr>
          <p:cNvPr id="6" name="Footer Placeholder 5"/>
          <p:cNvSpPr>
            <a:spLocks noGrp="1"/>
          </p:cNvSpPr>
          <p:nvPr>
            <p:ph type="ftr" sz="quarter" idx="11"/>
          </p:nvPr>
        </p:nvSpPr>
        <p:spPr/>
        <p:txBody>
          <a:bodyPr/>
          <a:lstStyle/>
          <a:p>
            <a:pPr>
              <a:defRPr/>
            </a:pPr>
            <a:endParaRPr lang="lv-LV">
              <a:solidFill>
                <a:srgbClr val="000000"/>
              </a:solidFill>
            </a:endParaRPr>
          </a:p>
        </p:txBody>
      </p:sp>
      <p:sp>
        <p:nvSpPr>
          <p:cNvPr id="7" name="Slide Number Placeholder 6"/>
          <p:cNvSpPr>
            <a:spLocks noGrp="1"/>
          </p:cNvSpPr>
          <p:nvPr>
            <p:ph type="sldNum" sz="quarter" idx="12"/>
          </p:nvPr>
        </p:nvSpPr>
        <p:spPr/>
        <p:txBody>
          <a:bodyPr/>
          <a:lstStyle/>
          <a:p>
            <a:fld id="{E92500C6-32A6-4165-94E8-C72D7248410F}" type="slidenum">
              <a:rPr lang="lv-LV" altLang="lv-LV" smtClean="0">
                <a:solidFill>
                  <a:srgbClr val="000000"/>
                </a:solidFill>
                <a:latin typeface="Arial" panose="020B0604020202020204" pitchFamily="34" charset="0"/>
              </a:rPr>
              <a:pPr/>
              <a:t>‹#›</a:t>
            </a:fld>
            <a:endParaRPr lang="lv-LV" altLang="lv-LV">
              <a:solidFill>
                <a:srgbClr val="000000"/>
              </a:solidFill>
              <a:latin typeface="Arial" panose="020B0604020202020204" pitchFamily="34" charset="0"/>
            </a:endParaRPr>
          </a:p>
        </p:txBody>
      </p:sp>
    </p:spTree>
    <p:extLst>
      <p:ext uri="{BB962C8B-B14F-4D97-AF65-F5344CB8AC3E}">
        <p14:creationId xmlns:p14="http://schemas.microsoft.com/office/powerpoint/2010/main" val="67374570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Citāts ar parakstu">
    <p:spTree>
      <p:nvGrpSpPr>
        <p:cNvPr id="1" name=""/>
        <p:cNvGrpSpPr/>
        <p:nvPr/>
      </p:nvGrpSpPr>
      <p:grpSpPr>
        <a:xfrm>
          <a:off x="0" y="0"/>
          <a:ext cx="0" cy="0"/>
          <a:chOff x="0" y="0"/>
          <a:chExt cx="0" cy="0"/>
        </a:xfrm>
      </p:grpSpPr>
      <p:pic>
        <p:nvPicPr>
          <p:cNvPr id="13" name="Picture 12"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084659" y="872588"/>
            <a:ext cx="6977064" cy="2729915"/>
          </a:xfrm>
        </p:spPr>
        <p:txBody>
          <a:bodyPr anchor="ctr"/>
          <a:lstStyle>
            <a:lvl1pPr>
              <a:defRPr sz="3200"/>
            </a:lvl1pPr>
          </a:lstStyle>
          <a:p>
            <a:r>
              <a:rPr lang="lv-LV"/>
              <a:t>Rediģēt šablona virsraksta stilu</a:t>
            </a:r>
            <a:endParaRPr lang="en-US" dirty="0"/>
          </a:p>
        </p:txBody>
      </p:sp>
      <p:sp>
        <p:nvSpPr>
          <p:cNvPr id="12" name="Text Placeholder 3"/>
          <p:cNvSpPr>
            <a:spLocks noGrp="1"/>
          </p:cNvSpPr>
          <p:nvPr>
            <p:ph type="body" sz="half" idx="13"/>
          </p:nvPr>
        </p:nvSpPr>
        <p:spPr>
          <a:xfrm>
            <a:off x="1290484" y="3610032"/>
            <a:ext cx="6564224"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lv-LV"/>
              <a:t>Noklikšķiniet, lai rediģētu šablona teksta stilus</a:t>
            </a:r>
          </a:p>
        </p:txBody>
      </p:sp>
      <p:sp>
        <p:nvSpPr>
          <p:cNvPr id="4" name="Text Placeholder 3"/>
          <p:cNvSpPr>
            <a:spLocks noGrp="1"/>
          </p:cNvSpPr>
          <p:nvPr>
            <p:ph type="body" sz="half" idx="2"/>
          </p:nvPr>
        </p:nvSpPr>
        <p:spPr>
          <a:xfrm>
            <a:off x="685331" y="4372797"/>
            <a:ext cx="7773339"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lv-LV"/>
              <a:t>Noklikšķiniet, lai rediģētu šablona teksta stilus</a:t>
            </a:r>
          </a:p>
        </p:txBody>
      </p:sp>
      <p:sp>
        <p:nvSpPr>
          <p:cNvPr id="5" name="Date Placeholder 4"/>
          <p:cNvSpPr>
            <a:spLocks noGrp="1"/>
          </p:cNvSpPr>
          <p:nvPr>
            <p:ph type="dt" sz="half" idx="10"/>
          </p:nvPr>
        </p:nvSpPr>
        <p:spPr/>
        <p:txBody>
          <a:bodyPr/>
          <a:lstStyle/>
          <a:p>
            <a:pPr>
              <a:defRPr/>
            </a:pPr>
            <a:endParaRPr lang="lv-LV">
              <a:solidFill>
                <a:srgbClr val="000000"/>
              </a:solidFill>
            </a:endParaRPr>
          </a:p>
        </p:txBody>
      </p:sp>
      <p:sp>
        <p:nvSpPr>
          <p:cNvPr id="6" name="Footer Placeholder 5"/>
          <p:cNvSpPr>
            <a:spLocks noGrp="1"/>
          </p:cNvSpPr>
          <p:nvPr>
            <p:ph type="ftr" sz="quarter" idx="11"/>
          </p:nvPr>
        </p:nvSpPr>
        <p:spPr/>
        <p:txBody>
          <a:bodyPr/>
          <a:lstStyle/>
          <a:p>
            <a:pPr>
              <a:defRPr/>
            </a:pPr>
            <a:endParaRPr lang="lv-LV">
              <a:solidFill>
                <a:srgbClr val="000000"/>
              </a:solidFill>
            </a:endParaRPr>
          </a:p>
        </p:txBody>
      </p:sp>
      <p:sp>
        <p:nvSpPr>
          <p:cNvPr id="7" name="Slide Number Placeholder 6"/>
          <p:cNvSpPr>
            <a:spLocks noGrp="1"/>
          </p:cNvSpPr>
          <p:nvPr>
            <p:ph type="sldNum" sz="quarter" idx="12"/>
          </p:nvPr>
        </p:nvSpPr>
        <p:spPr/>
        <p:txBody>
          <a:bodyPr/>
          <a:lstStyle/>
          <a:p>
            <a:fld id="{E92500C6-32A6-4165-94E8-C72D7248410F}" type="slidenum">
              <a:rPr lang="lv-LV" altLang="lv-LV" smtClean="0">
                <a:solidFill>
                  <a:srgbClr val="000000"/>
                </a:solidFill>
                <a:latin typeface="Arial" panose="020B0604020202020204" pitchFamily="34" charset="0"/>
              </a:rPr>
              <a:pPr/>
              <a:t>‹#›</a:t>
            </a:fld>
            <a:endParaRPr lang="lv-LV" altLang="lv-LV">
              <a:solidFill>
                <a:srgbClr val="000000"/>
              </a:solidFill>
              <a:latin typeface="Arial" panose="020B0604020202020204" pitchFamily="34" charset="0"/>
            </a:endParaRPr>
          </a:p>
        </p:txBody>
      </p:sp>
      <p:sp>
        <p:nvSpPr>
          <p:cNvPr id="11" name="TextBox 10"/>
          <p:cNvSpPr txBox="1"/>
          <p:nvPr/>
        </p:nvSpPr>
        <p:spPr>
          <a:xfrm>
            <a:off x="737626" y="887859"/>
            <a:ext cx="546888"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7850130" y="3120015"/>
            <a:ext cx="553641"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21447626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Vizītkarte">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1" y="2138722"/>
            <a:ext cx="7773339" cy="2511835"/>
          </a:xfrm>
        </p:spPr>
        <p:txBody>
          <a:bodyPr anchor="b"/>
          <a:lstStyle>
            <a:lvl1pPr algn="ctr">
              <a:defRPr sz="3200"/>
            </a:lvl1pPr>
          </a:lstStyle>
          <a:p>
            <a:r>
              <a:rPr lang="lv-LV"/>
              <a:t>Rediģēt šablona virsraksta stilu</a:t>
            </a:r>
            <a:endParaRPr lang="en-US" dirty="0"/>
          </a:p>
        </p:txBody>
      </p:sp>
      <p:sp>
        <p:nvSpPr>
          <p:cNvPr id="4" name="Text Placeholder 3"/>
          <p:cNvSpPr>
            <a:spLocks noGrp="1"/>
          </p:cNvSpPr>
          <p:nvPr>
            <p:ph type="body" sz="half" idx="2"/>
          </p:nvPr>
        </p:nvSpPr>
        <p:spPr>
          <a:xfrm>
            <a:off x="685331" y="4662335"/>
            <a:ext cx="777333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lv-LV"/>
              <a:t>Noklikšķiniet, lai rediģētu šablona teksta stilus</a:t>
            </a:r>
          </a:p>
        </p:txBody>
      </p:sp>
      <p:sp>
        <p:nvSpPr>
          <p:cNvPr id="5" name="Date Placeholder 4"/>
          <p:cNvSpPr>
            <a:spLocks noGrp="1"/>
          </p:cNvSpPr>
          <p:nvPr>
            <p:ph type="dt" sz="half" idx="10"/>
          </p:nvPr>
        </p:nvSpPr>
        <p:spPr/>
        <p:txBody>
          <a:bodyPr/>
          <a:lstStyle/>
          <a:p>
            <a:pPr>
              <a:defRPr/>
            </a:pPr>
            <a:endParaRPr lang="lv-LV">
              <a:solidFill>
                <a:srgbClr val="000000"/>
              </a:solidFill>
            </a:endParaRPr>
          </a:p>
        </p:txBody>
      </p:sp>
      <p:sp>
        <p:nvSpPr>
          <p:cNvPr id="6" name="Footer Placeholder 5"/>
          <p:cNvSpPr>
            <a:spLocks noGrp="1"/>
          </p:cNvSpPr>
          <p:nvPr>
            <p:ph type="ftr" sz="quarter" idx="11"/>
          </p:nvPr>
        </p:nvSpPr>
        <p:spPr/>
        <p:txBody>
          <a:bodyPr/>
          <a:lstStyle/>
          <a:p>
            <a:pPr>
              <a:defRPr/>
            </a:pPr>
            <a:endParaRPr lang="lv-LV">
              <a:solidFill>
                <a:srgbClr val="000000"/>
              </a:solidFill>
            </a:endParaRPr>
          </a:p>
        </p:txBody>
      </p:sp>
      <p:sp>
        <p:nvSpPr>
          <p:cNvPr id="7" name="Slide Number Placeholder 6"/>
          <p:cNvSpPr>
            <a:spLocks noGrp="1"/>
          </p:cNvSpPr>
          <p:nvPr>
            <p:ph type="sldNum" sz="quarter" idx="12"/>
          </p:nvPr>
        </p:nvSpPr>
        <p:spPr/>
        <p:txBody>
          <a:bodyPr/>
          <a:lstStyle/>
          <a:p>
            <a:fld id="{E92500C6-32A6-4165-94E8-C72D7248410F}" type="slidenum">
              <a:rPr lang="lv-LV" altLang="lv-LV" smtClean="0">
                <a:solidFill>
                  <a:srgbClr val="000000"/>
                </a:solidFill>
                <a:latin typeface="Arial" panose="020B0604020202020204" pitchFamily="34" charset="0"/>
              </a:rPr>
              <a:pPr/>
              <a:t>‹#›</a:t>
            </a:fld>
            <a:endParaRPr lang="lv-LV" altLang="lv-LV">
              <a:solidFill>
                <a:srgbClr val="000000"/>
              </a:solidFill>
              <a:latin typeface="Arial" panose="020B0604020202020204" pitchFamily="34" charset="0"/>
            </a:endParaRPr>
          </a:p>
        </p:txBody>
      </p:sp>
    </p:spTree>
    <p:extLst>
      <p:ext uri="{BB962C8B-B14F-4D97-AF65-F5344CB8AC3E}">
        <p14:creationId xmlns:p14="http://schemas.microsoft.com/office/powerpoint/2010/main" val="210753402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3 kolonnas">
    <p:spTree>
      <p:nvGrpSpPr>
        <p:cNvPr id="1" name=""/>
        <p:cNvGrpSpPr/>
        <p:nvPr/>
      </p:nvGrpSpPr>
      <p:grpSpPr>
        <a:xfrm>
          <a:off x="0" y="0"/>
          <a:ext cx="0" cy="0"/>
          <a:chOff x="0" y="0"/>
          <a:chExt cx="0" cy="0"/>
        </a:xfrm>
      </p:grpSpPr>
      <p:pic>
        <p:nvPicPr>
          <p:cNvPr id="14" name="Picture 13"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5" name="Title 1"/>
          <p:cNvSpPr>
            <a:spLocks noGrp="1"/>
          </p:cNvSpPr>
          <p:nvPr>
            <p:ph type="title"/>
          </p:nvPr>
        </p:nvSpPr>
        <p:spPr>
          <a:xfrm>
            <a:off x="685331" y="609600"/>
            <a:ext cx="7773339" cy="1605094"/>
          </a:xfrm>
        </p:spPr>
        <p:txBody>
          <a:bodyPr/>
          <a:lstStyle/>
          <a:p>
            <a:r>
              <a:rPr lang="lv-LV"/>
              <a:t>Rediģēt šablona virsraksta stilu</a:t>
            </a:r>
            <a:endParaRPr lang="en-US" dirty="0"/>
          </a:p>
        </p:txBody>
      </p:sp>
      <p:sp>
        <p:nvSpPr>
          <p:cNvPr id="7" name="Text Placeholder 2"/>
          <p:cNvSpPr>
            <a:spLocks noGrp="1"/>
          </p:cNvSpPr>
          <p:nvPr>
            <p:ph type="body" idx="1"/>
          </p:nvPr>
        </p:nvSpPr>
        <p:spPr>
          <a:xfrm>
            <a:off x="685331" y="2367093"/>
            <a:ext cx="2474232" cy="576262"/>
          </a:xfrm>
        </p:spPr>
        <p:txBody>
          <a:bodyPr anchor="b">
            <a:noAutofit/>
          </a:bodyPr>
          <a:lstStyle>
            <a:lvl1pPr marL="0" indent="0" algn="ctr">
              <a:lnSpc>
                <a:spcPct val="7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v-LV"/>
              <a:t>Noklikšķiniet, lai rediģētu šablona teksta stilus</a:t>
            </a:r>
          </a:p>
        </p:txBody>
      </p:sp>
      <p:sp>
        <p:nvSpPr>
          <p:cNvPr id="8" name="Text Placeholder 3"/>
          <p:cNvSpPr>
            <a:spLocks noGrp="1"/>
          </p:cNvSpPr>
          <p:nvPr>
            <p:ph type="body" sz="half" idx="15"/>
          </p:nvPr>
        </p:nvSpPr>
        <p:spPr>
          <a:xfrm>
            <a:off x="685331" y="2943356"/>
            <a:ext cx="2474232"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lv-LV"/>
              <a:t>Noklikšķiniet, lai rediģētu šablona teksta stilus</a:t>
            </a:r>
          </a:p>
        </p:txBody>
      </p:sp>
      <p:sp>
        <p:nvSpPr>
          <p:cNvPr id="9" name="Text Placeholder 4"/>
          <p:cNvSpPr>
            <a:spLocks noGrp="1"/>
          </p:cNvSpPr>
          <p:nvPr>
            <p:ph type="body" sz="quarter" idx="3"/>
          </p:nvPr>
        </p:nvSpPr>
        <p:spPr>
          <a:xfrm>
            <a:off x="3339292" y="2367093"/>
            <a:ext cx="2468641" cy="576262"/>
          </a:xfrm>
        </p:spPr>
        <p:txBody>
          <a:bodyPr anchor="b">
            <a:noAutofit/>
          </a:bodyPr>
          <a:lstStyle>
            <a:lvl1pPr marL="0" indent="0" algn="ctr">
              <a:lnSpc>
                <a:spcPct val="7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v-LV"/>
              <a:t>Noklikšķiniet, lai rediģētu šablona teksta stilus</a:t>
            </a:r>
          </a:p>
        </p:txBody>
      </p:sp>
      <p:sp>
        <p:nvSpPr>
          <p:cNvPr id="10" name="Text Placeholder 3"/>
          <p:cNvSpPr>
            <a:spLocks noGrp="1"/>
          </p:cNvSpPr>
          <p:nvPr>
            <p:ph type="body" sz="half" idx="16"/>
          </p:nvPr>
        </p:nvSpPr>
        <p:spPr>
          <a:xfrm>
            <a:off x="3331012" y="2943356"/>
            <a:ext cx="2477513"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lv-LV"/>
              <a:t>Noklikšķiniet, lai rediģētu šablona teksta stilus</a:t>
            </a:r>
          </a:p>
        </p:txBody>
      </p:sp>
      <p:sp>
        <p:nvSpPr>
          <p:cNvPr id="11" name="Text Placeholder 4"/>
          <p:cNvSpPr>
            <a:spLocks noGrp="1"/>
          </p:cNvSpPr>
          <p:nvPr>
            <p:ph type="body" sz="quarter" idx="13"/>
          </p:nvPr>
        </p:nvSpPr>
        <p:spPr>
          <a:xfrm>
            <a:off x="5979974" y="2367093"/>
            <a:ext cx="2478696" cy="576262"/>
          </a:xfrm>
        </p:spPr>
        <p:txBody>
          <a:bodyPr anchor="b">
            <a:noAutofit/>
          </a:bodyPr>
          <a:lstStyle>
            <a:lvl1pPr marL="0" indent="0" algn="ctr">
              <a:lnSpc>
                <a:spcPct val="7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v-LV"/>
              <a:t>Noklikšķiniet, lai rediģētu šablona teksta stilus</a:t>
            </a:r>
          </a:p>
        </p:txBody>
      </p:sp>
      <p:sp>
        <p:nvSpPr>
          <p:cNvPr id="12" name="Text Placeholder 3"/>
          <p:cNvSpPr>
            <a:spLocks noGrp="1"/>
          </p:cNvSpPr>
          <p:nvPr>
            <p:ph type="body" sz="half" idx="17"/>
          </p:nvPr>
        </p:nvSpPr>
        <p:spPr>
          <a:xfrm>
            <a:off x="5979974" y="2943356"/>
            <a:ext cx="247869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lv-LV"/>
              <a:t>Noklikšķiniet, lai rediģētu šablona teksta stilus</a:t>
            </a:r>
          </a:p>
        </p:txBody>
      </p:sp>
      <p:sp>
        <p:nvSpPr>
          <p:cNvPr id="3" name="Date Placeholder 2"/>
          <p:cNvSpPr>
            <a:spLocks noGrp="1"/>
          </p:cNvSpPr>
          <p:nvPr>
            <p:ph type="dt" sz="half" idx="10"/>
          </p:nvPr>
        </p:nvSpPr>
        <p:spPr/>
        <p:txBody>
          <a:bodyPr/>
          <a:lstStyle/>
          <a:p>
            <a:pPr>
              <a:defRPr/>
            </a:pPr>
            <a:endParaRPr lang="lv-LV">
              <a:solidFill>
                <a:srgbClr val="000000"/>
              </a:solidFill>
            </a:endParaRPr>
          </a:p>
        </p:txBody>
      </p:sp>
      <p:sp>
        <p:nvSpPr>
          <p:cNvPr id="4" name="Footer Placeholder 3"/>
          <p:cNvSpPr>
            <a:spLocks noGrp="1"/>
          </p:cNvSpPr>
          <p:nvPr>
            <p:ph type="ftr" sz="quarter" idx="11"/>
          </p:nvPr>
        </p:nvSpPr>
        <p:spPr/>
        <p:txBody>
          <a:bodyPr/>
          <a:lstStyle/>
          <a:p>
            <a:pPr>
              <a:defRPr/>
            </a:pPr>
            <a:endParaRPr lang="lv-LV">
              <a:solidFill>
                <a:srgbClr val="000000"/>
              </a:solidFill>
            </a:endParaRPr>
          </a:p>
        </p:txBody>
      </p:sp>
      <p:sp>
        <p:nvSpPr>
          <p:cNvPr id="5" name="Slide Number Placeholder 4"/>
          <p:cNvSpPr>
            <a:spLocks noGrp="1"/>
          </p:cNvSpPr>
          <p:nvPr>
            <p:ph type="sldNum" sz="quarter" idx="12"/>
          </p:nvPr>
        </p:nvSpPr>
        <p:spPr/>
        <p:txBody>
          <a:bodyPr/>
          <a:lstStyle/>
          <a:p>
            <a:fld id="{E92500C6-32A6-4165-94E8-C72D7248410F}" type="slidenum">
              <a:rPr lang="lv-LV" altLang="lv-LV" smtClean="0">
                <a:solidFill>
                  <a:srgbClr val="000000"/>
                </a:solidFill>
                <a:latin typeface="Arial" panose="020B0604020202020204" pitchFamily="34" charset="0"/>
              </a:rPr>
              <a:pPr/>
              <a:t>‹#›</a:t>
            </a:fld>
            <a:endParaRPr lang="lv-LV" altLang="lv-LV">
              <a:solidFill>
                <a:srgbClr val="000000"/>
              </a:solidFill>
              <a:latin typeface="Arial" panose="020B0604020202020204" pitchFamily="34" charset="0"/>
            </a:endParaRPr>
          </a:p>
        </p:txBody>
      </p:sp>
    </p:spTree>
    <p:extLst>
      <p:ext uri="{BB962C8B-B14F-4D97-AF65-F5344CB8AC3E}">
        <p14:creationId xmlns:p14="http://schemas.microsoft.com/office/powerpoint/2010/main" val="386758945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3 attēlu kolonna">
    <p:spTree>
      <p:nvGrpSpPr>
        <p:cNvPr id="1" name=""/>
        <p:cNvGrpSpPr/>
        <p:nvPr/>
      </p:nvGrpSpPr>
      <p:grpSpPr>
        <a:xfrm>
          <a:off x="0" y="0"/>
          <a:ext cx="0" cy="0"/>
          <a:chOff x="0" y="0"/>
          <a:chExt cx="0" cy="0"/>
        </a:xfrm>
      </p:grpSpPr>
      <p:pic>
        <p:nvPicPr>
          <p:cNvPr id="17" name="Picture 16"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0" name="Title 1"/>
          <p:cNvSpPr>
            <a:spLocks noGrp="1"/>
          </p:cNvSpPr>
          <p:nvPr>
            <p:ph type="title"/>
          </p:nvPr>
        </p:nvSpPr>
        <p:spPr>
          <a:xfrm>
            <a:off x="685331" y="610772"/>
            <a:ext cx="7773339" cy="1603922"/>
          </a:xfrm>
        </p:spPr>
        <p:txBody>
          <a:bodyPr/>
          <a:lstStyle/>
          <a:p>
            <a:r>
              <a:rPr lang="lv-LV"/>
              <a:t>Rediģēt šablona virsraksta stilu</a:t>
            </a:r>
            <a:endParaRPr lang="en-US" dirty="0"/>
          </a:p>
        </p:txBody>
      </p:sp>
      <p:sp>
        <p:nvSpPr>
          <p:cNvPr id="19" name="Text Placeholder 2"/>
          <p:cNvSpPr>
            <a:spLocks noGrp="1"/>
          </p:cNvSpPr>
          <p:nvPr>
            <p:ph type="body" idx="1"/>
          </p:nvPr>
        </p:nvSpPr>
        <p:spPr>
          <a:xfrm>
            <a:off x="685331" y="4204820"/>
            <a:ext cx="2472307" cy="576262"/>
          </a:xfrm>
        </p:spPr>
        <p:txBody>
          <a:bodyPr anchor="b">
            <a:noAutofit/>
          </a:bodyPr>
          <a:lstStyle>
            <a:lvl1pPr marL="0" indent="0" algn="ctr">
              <a:lnSpc>
                <a:spcPct val="7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v-LV"/>
              <a:t>Noklikšķiniet, lai rediģētu šablona teksta stilus</a:t>
            </a:r>
          </a:p>
        </p:txBody>
      </p:sp>
      <p:sp>
        <p:nvSpPr>
          <p:cNvPr id="20" name="Picture Placeholder 2"/>
          <p:cNvSpPr>
            <a:spLocks noGrp="1" noChangeAspect="1"/>
          </p:cNvSpPr>
          <p:nvPr>
            <p:ph type="pic" idx="15"/>
          </p:nvPr>
        </p:nvSpPr>
        <p:spPr>
          <a:xfrm>
            <a:off x="685331" y="2367093"/>
            <a:ext cx="2472307" cy="1524000"/>
          </a:xfrm>
          <a:prstGeom prst="roundRect">
            <a:avLst>
              <a:gd name="adj" fmla="val 936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lv-LV"/>
              <a:t>Noklikšķiniet uz ikonas, lai pievienotu attēlu</a:t>
            </a:r>
            <a:endParaRPr lang="en-US" dirty="0"/>
          </a:p>
        </p:txBody>
      </p:sp>
      <p:sp>
        <p:nvSpPr>
          <p:cNvPr id="21" name="Text Placeholder 3"/>
          <p:cNvSpPr>
            <a:spLocks noGrp="1"/>
          </p:cNvSpPr>
          <p:nvPr>
            <p:ph type="body" sz="half" idx="18"/>
          </p:nvPr>
        </p:nvSpPr>
        <p:spPr>
          <a:xfrm>
            <a:off x="685331" y="4781082"/>
            <a:ext cx="2472307"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lv-LV"/>
              <a:t>Noklikšķiniet, lai rediģētu šablona teksta stilus</a:t>
            </a:r>
          </a:p>
        </p:txBody>
      </p:sp>
      <p:sp>
        <p:nvSpPr>
          <p:cNvPr id="22" name="Text Placeholder 4"/>
          <p:cNvSpPr>
            <a:spLocks noGrp="1"/>
          </p:cNvSpPr>
          <p:nvPr>
            <p:ph type="body" sz="quarter" idx="3"/>
          </p:nvPr>
        </p:nvSpPr>
        <p:spPr>
          <a:xfrm>
            <a:off x="3332069" y="4204820"/>
            <a:ext cx="2476371" cy="576262"/>
          </a:xfrm>
        </p:spPr>
        <p:txBody>
          <a:bodyPr anchor="b">
            <a:noAutofit/>
          </a:bodyPr>
          <a:lstStyle>
            <a:lvl1pPr marL="0" indent="0" algn="ctr">
              <a:lnSpc>
                <a:spcPct val="7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v-LV"/>
              <a:t>Noklikšķiniet, lai rediģētu šablona teksta stilus</a:t>
            </a:r>
          </a:p>
        </p:txBody>
      </p:sp>
      <p:sp>
        <p:nvSpPr>
          <p:cNvPr id="23" name="Picture Placeholder 2"/>
          <p:cNvSpPr>
            <a:spLocks noGrp="1" noChangeAspect="1"/>
          </p:cNvSpPr>
          <p:nvPr>
            <p:ph type="pic" idx="21"/>
          </p:nvPr>
        </p:nvSpPr>
        <p:spPr>
          <a:xfrm>
            <a:off x="3331011" y="2367093"/>
            <a:ext cx="2477514"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lv-LV"/>
              <a:t>Noklikšķiniet uz ikonas, lai pievienotu attēlu</a:t>
            </a:r>
            <a:endParaRPr lang="en-US" dirty="0"/>
          </a:p>
        </p:txBody>
      </p:sp>
      <p:sp>
        <p:nvSpPr>
          <p:cNvPr id="24" name="Text Placeholder 3"/>
          <p:cNvSpPr>
            <a:spLocks noGrp="1"/>
          </p:cNvSpPr>
          <p:nvPr>
            <p:ph type="body" sz="half" idx="19"/>
          </p:nvPr>
        </p:nvSpPr>
        <p:spPr>
          <a:xfrm>
            <a:off x="3331011" y="4781081"/>
            <a:ext cx="2477514"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lv-LV"/>
              <a:t>Noklikšķiniet, lai rediģētu šablona teksta stilus</a:t>
            </a:r>
          </a:p>
        </p:txBody>
      </p:sp>
      <p:sp>
        <p:nvSpPr>
          <p:cNvPr id="25" name="Text Placeholder 4"/>
          <p:cNvSpPr>
            <a:spLocks noGrp="1"/>
          </p:cNvSpPr>
          <p:nvPr>
            <p:ph type="body" sz="quarter" idx="13"/>
          </p:nvPr>
        </p:nvSpPr>
        <p:spPr>
          <a:xfrm>
            <a:off x="5979974" y="4204820"/>
            <a:ext cx="2475511" cy="576262"/>
          </a:xfrm>
        </p:spPr>
        <p:txBody>
          <a:bodyPr anchor="b">
            <a:noAutofit/>
          </a:bodyPr>
          <a:lstStyle>
            <a:lvl1pPr marL="0" indent="0" algn="ctr">
              <a:lnSpc>
                <a:spcPct val="7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v-LV"/>
              <a:t>Noklikšķiniet, lai rediģētu šablona teksta stilus</a:t>
            </a:r>
          </a:p>
        </p:txBody>
      </p:sp>
      <p:sp>
        <p:nvSpPr>
          <p:cNvPr id="26" name="Picture Placeholder 2"/>
          <p:cNvSpPr>
            <a:spLocks noGrp="1" noChangeAspect="1"/>
          </p:cNvSpPr>
          <p:nvPr>
            <p:ph type="pic" idx="22"/>
          </p:nvPr>
        </p:nvSpPr>
        <p:spPr>
          <a:xfrm>
            <a:off x="5979974" y="2367093"/>
            <a:ext cx="2478696"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lv-LV"/>
              <a:t>Noklikšķiniet uz ikonas, lai pievienotu attēlu</a:t>
            </a:r>
            <a:endParaRPr lang="en-US" dirty="0"/>
          </a:p>
        </p:txBody>
      </p:sp>
      <p:sp>
        <p:nvSpPr>
          <p:cNvPr id="27" name="Text Placeholder 3"/>
          <p:cNvSpPr>
            <a:spLocks noGrp="1"/>
          </p:cNvSpPr>
          <p:nvPr>
            <p:ph type="body" sz="half" idx="20"/>
          </p:nvPr>
        </p:nvSpPr>
        <p:spPr>
          <a:xfrm>
            <a:off x="5979880" y="4781079"/>
            <a:ext cx="2478790"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lv-LV"/>
              <a:t>Noklikšķiniet, lai rediģētu šablona teksta stilus</a:t>
            </a:r>
          </a:p>
        </p:txBody>
      </p:sp>
      <p:sp>
        <p:nvSpPr>
          <p:cNvPr id="3" name="Date Placeholder 2"/>
          <p:cNvSpPr>
            <a:spLocks noGrp="1"/>
          </p:cNvSpPr>
          <p:nvPr>
            <p:ph type="dt" sz="half" idx="10"/>
          </p:nvPr>
        </p:nvSpPr>
        <p:spPr/>
        <p:txBody>
          <a:bodyPr/>
          <a:lstStyle/>
          <a:p>
            <a:pPr>
              <a:defRPr/>
            </a:pPr>
            <a:endParaRPr lang="lv-LV">
              <a:solidFill>
                <a:srgbClr val="000000"/>
              </a:solidFill>
            </a:endParaRPr>
          </a:p>
        </p:txBody>
      </p:sp>
      <p:sp>
        <p:nvSpPr>
          <p:cNvPr id="4" name="Footer Placeholder 3"/>
          <p:cNvSpPr>
            <a:spLocks noGrp="1"/>
          </p:cNvSpPr>
          <p:nvPr>
            <p:ph type="ftr" sz="quarter" idx="11"/>
          </p:nvPr>
        </p:nvSpPr>
        <p:spPr/>
        <p:txBody>
          <a:bodyPr/>
          <a:lstStyle/>
          <a:p>
            <a:pPr>
              <a:defRPr/>
            </a:pPr>
            <a:endParaRPr lang="lv-LV">
              <a:solidFill>
                <a:srgbClr val="000000"/>
              </a:solidFill>
            </a:endParaRPr>
          </a:p>
        </p:txBody>
      </p:sp>
      <p:sp>
        <p:nvSpPr>
          <p:cNvPr id="5" name="Slide Number Placeholder 4"/>
          <p:cNvSpPr>
            <a:spLocks noGrp="1"/>
          </p:cNvSpPr>
          <p:nvPr>
            <p:ph type="sldNum" sz="quarter" idx="12"/>
          </p:nvPr>
        </p:nvSpPr>
        <p:spPr/>
        <p:txBody>
          <a:bodyPr/>
          <a:lstStyle/>
          <a:p>
            <a:fld id="{E92500C6-32A6-4165-94E8-C72D7248410F}" type="slidenum">
              <a:rPr lang="lv-LV" altLang="lv-LV" smtClean="0">
                <a:solidFill>
                  <a:srgbClr val="000000"/>
                </a:solidFill>
                <a:latin typeface="Arial" panose="020B0604020202020204" pitchFamily="34" charset="0"/>
              </a:rPr>
              <a:pPr/>
              <a:t>‹#›</a:t>
            </a:fld>
            <a:endParaRPr lang="lv-LV" altLang="lv-LV">
              <a:solidFill>
                <a:srgbClr val="000000"/>
              </a:solidFill>
              <a:latin typeface="Arial" panose="020B0604020202020204" pitchFamily="34" charset="0"/>
            </a:endParaRPr>
          </a:p>
        </p:txBody>
      </p:sp>
    </p:spTree>
    <p:extLst>
      <p:ext uri="{BB962C8B-B14F-4D97-AF65-F5344CB8AC3E}">
        <p14:creationId xmlns:p14="http://schemas.microsoft.com/office/powerpoint/2010/main" val="354232407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Virsraksts un vertikāls teksts">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lv-LV"/>
              <a:t>Rediģēt šablona virsraksta stilu</a:t>
            </a:r>
            <a:endParaRPr lang="en-US" dirty="0"/>
          </a:p>
        </p:txBody>
      </p:sp>
      <p:sp>
        <p:nvSpPr>
          <p:cNvPr id="11" name="Vertical Text Placeholder 2"/>
          <p:cNvSpPr>
            <a:spLocks noGrp="1"/>
          </p:cNvSpPr>
          <p:nvPr>
            <p:ph type="body" orient="vert" sz="quarter" idx="13"/>
          </p:nvPr>
        </p:nvSpPr>
        <p:spPr>
          <a:xfrm>
            <a:off x="685331" y="2367094"/>
            <a:ext cx="7773339" cy="3424107"/>
          </a:xfrm>
        </p:spPr>
        <p:txBody>
          <a:bodyPr vert="eaVert"/>
          <a:lstStyle/>
          <a:p>
            <a:pPr lvl="0"/>
            <a:r>
              <a:rPr lang="lv-LV"/>
              <a:t>Noklikšķiniet, lai rediģētu šablona teksta stilus</a:t>
            </a:r>
          </a:p>
          <a:p>
            <a:pPr lvl="1"/>
            <a:r>
              <a:rPr lang="lv-LV"/>
              <a:t>Otrais līmenis</a:t>
            </a:r>
          </a:p>
          <a:p>
            <a:pPr lvl="2"/>
            <a:r>
              <a:rPr lang="lv-LV"/>
              <a:t>Trešais līmenis</a:t>
            </a:r>
          </a:p>
          <a:p>
            <a:pPr lvl="3"/>
            <a:r>
              <a:rPr lang="lv-LV"/>
              <a:t>Ceturtais līmenis</a:t>
            </a:r>
          </a:p>
          <a:p>
            <a:pPr lvl="4"/>
            <a:r>
              <a:rPr lang="lv-LV"/>
              <a:t>Piektais līmenis</a:t>
            </a:r>
            <a:endParaRPr lang="en-US" dirty="0"/>
          </a:p>
        </p:txBody>
      </p:sp>
      <p:sp>
        <p:nvSpPr>
          <p:cNvPr id="4" name="Date Placeholder 3"/>
          <p:cNvSpPr>
            <a:spLocks noGrp="1"/>
          </p:cNvSpPr>
          <p:nvPr>
            <p:ph type="dt" sz="half" idx="10"/>
          </p:nvPr>
        </p:nvSpPr>
        <p:spPr/>
        <p:txBody>
          <a:bodyPr/>
          <a:lstStyle/>
          <a:p>
            <a:pPr>
              <a:defRPr/>
            </a:pPr>
            <a:endParaRPr lang="lv-LV">
              <a:solidFill>
                <a:srgbClr val="000000"/>
              </a:solidFill>
            </a:endParaRPr>
          </a:p>
        </p:txBody>
      </p:sp>
      <p:sp>
        <p:nvSpPr>
          <p:cNvPr id="5" name="Footer Placeholder 4"/>
          <p:cNvSpPr>
            <a:spLocks noGrp="1"/>
          </p:cNvSpPr>
          <p:nvPr>
            <p:ph type="ftr" sz="quarter" idx="11"/>
          </p:nvPr>
        </p:nvSpPr>
        <p:spPr/>
        <p:txBody>
          <a:bodyPr/>
          <a:lstStyle/>
          <a:p>
            <a:pPr>
              <a:defRPr/>
            </a:pPr>
            <a:endParaRPr lang="lv-LV">
              <a:solidFill>
                <a:srgbClr val="000000"/>
              </a:solidFill>
            </a:endParaRPr>
          </a:p>
        </p:txBody>
      </p:sp>
      <p:sp>
        <p:nvSpPr>
          <p:cNvPr id="6" name="Slide Number Placeholder 5"/>
          <p:cNvSpPr>
            <a:spLocks noGrp="1"/>
          </p:cNvSpPr>
          <p:nvPr>
            <p:ph type="sldNum" sz="quarter" idx="12"/>
          </p:nvPr>
        </p:nvSpPr>
        <p:spPr/>
        <p:txBody>
          <a:bodyPr/>
          <a:lstStyle/>
          <a:p>
            <a:fld id="{E92500C6-32A6-4165-94E8-C72D7248410F}" type="slidenum">
              <a:rPr lang="lv-LV" altLang="lv-LV" smtClean="0">
                <a:solidFill>
                  <a:srgbClr val="000000"/>
                </a:solidFill>
                <a:latin typeface="Arial" panose="020B0604020202020204" pitchFamily="34" charset="0"/>
              </a:rPr>
              <a:pPr/>
              <a:t>‹#›</a:t>
            </a:fld>
            <a:endParaRPr lang="lv-LV" altLang="lv-LV">
              <a:solidFill>
                <a:srgbClr val="000000"/>
              </a:solidFill>
              <a:latin typeface="Arial" panose="020B0604020202020204" pitchFamily="34" charset="0"/>
            </a:endParaRPr>
          </a:p>
        </p:txBody>
      </p:sp>
    </p:spTree>
    <p:extLst>
      <p:ext uri="{BB962C8B-B14F-4D97-AF65-F5344CB8AC3E}">
        <p14:creationId xmlns:p14="http://schemas.microsoft.com/office/powerpoint/2010/main" val="308916044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kāls virsraksts un teksts">
    <p:spTree>
      <p:nvGrpSpPr>
        <p:cNvPr id="1" name=""/>
        <p:cNvGrpSpPr/>
        <p:nvPr/>
      </p:nvGrpSpPr>
      <p:grpSpPr>
        <a:xfrm>
          <a:off x="0" y="0"/>
          <a:ext cx="0" cy="0"/>
          <a:chOff x="0" y="0"/>
          <a:chExt cx="0" cy="0"/>
        </a:xfrm>
      </p:grpSpPr>
      <p:pic>
        <p:nvPicPr>
          <p:cNvPr id="10" name="Picture 9"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Vertical Title 1"/>
          <p:cNvSpPr>
            <a:spLocks noGrp="1"/>
          </p:cNvSpPr>
          <p:nvPr>
            <p:ph type="title" orient="vert"/>
          </p:nvPr>
        </p:nvSpPr>
        <p:spPr>
          <a:xfrm>
            <a:off x="6543675" y="609602"/>
            <a:ext cx="1914995" cy="5181599"/>
          </a:xfrm>
        </p:spPr>
        <p:txBody>
          <a:bodyPr vert="eaVert"/>
          <a:lstStyle>
            <a:lvl1pPr algn="l">
              <a:defRPr/>
            </a:lvl1pPr>
          </a:lstStyle>
          <a:p>
            <a:r>
              <a:rPr lang="lv-LV"/>
              <a:t>Rediģēt šablona virsraksta stilu</a:t>
            </a:r>
            <a:endParaRPr lang="en-US" dirty="0"/>
          </a:p>
        </p:txBody>
      </p:sp>
      <p:sp>
        <p:nvSpPr>
          <p:cNvPr id="8" name="Vertical Text Placeholder 2"/>
          <p:cNvSpPr>
            <a:spLocks noGrp="1"/>
          </p:cNvSpPr>
          <p:nvPr>
            <p:ph type="body" orient="vert" sz="quarter" idx="13"/>
          </p:nvPr>
        </p:nvSpPr>
        <p:spPr>
          <a:xfrm>
            <a:off x="685331" y="609602"/>
            <a:ext cx="5744043" cy="5181599"/>
          </a:xfrm>
        </p:spPr>
        <p:txBody>
          <a:bodyPr vert="eaVert"/>
          <a:lstStyle/>
          <a:p>
            <a:pPr lvl="0"/>
            <a:r>
              <a:rPr lang="lv-LV"/>
              <a:t>Noklikšķiniet, lai rediģētu šablona teksta stilus</a:t>
            </a:r>
          </a:p>
          <a:p>
            <a:pPr lvl="1"/>
            <a:r>
              <a:rPr lang="lv-LV"/>
              <a:t>Otrais līmenis</a:t>
            </a:r>
          </a:p>
          <a:p>
            <a:pPr lvl="2"/>
            <a:r>
              <a:rPr lang="lv-LV"/>
              <a:t>Trešais līmenis</a:t>
            </a:r>
          </a:p>
          <a:p>
            <a:pPr lvl="3"/>
            <a:r>
              <a:rPr lang="lv-LV"/>
              <a:t>Ceturtais līmenis</a:t>
            </a:r>
          </a:p>
          <a:p>
            <a:pPr lvl="4"/>
            <a:r>
              <a:rPr lang="lv-LV"/>
              <a:t>Piektais līmenis</a:t>
            </a:r>
            <a:endParaRPr lang="en-US" dirty="0"/>
          </a:p>
        </p:txBody>
      </p:sp>
      <p:sp>
        <p:nvSpPr>
          <p:cNvPr id="4" name="Date Placeholder 3"/>
          <p:cNvSpPr>
            <a:spLocks noGrp="1"/>
          </p:cNvSpPr>
          <p:nvPr>
            <p:ph type="dt" sz="half" idx="10"/>
          </p:nvPr>
        </p:nvSpPr>
        <p:spPr/>
        <p:txBody>
          <a:bodyPr/>
          <a:lstStyle/>
          <a:p>
            <a:pPr>
              <a:defRPr/>
            </a:pPr>
            <a:endParaRPr lang="lv-LV">
              <a:solidFill>
                <a:srgbClr val="000000"/>
              </a:solidFill>
            </a:endParaRPr>
          </a:p>
        </p:txBody>
      </p:sp>
      <p:sp>
        <p:nvSpPr>
          <p:cNvPr id="5" name="Footer Placeholder 4"/>
          <p:cNvSpPr>
            <a:spLocks noGrp="1"/>
          </p:cNvSpPr>
          <p:nvPr>
            <p:ph type="ftr" sz="quarter" idx="11"/>
          </p:nvPr>
        </p:nvSpPr>
        <p:spPr/>
        <p:txBody>
          <a:bodyPr/>
          <a:lstStyle/>
          <a:p>
            <a:pPr>
              <a:defRPr/>
            </a:pPr>
            <a:endParaRPr lang="lv-LV">
              <a:solidFill>
                <a:srgbClr val="000000"/>
              </a:solidFill>
            </a:endParaRPr>
          </a:p>
        </p:txBody>
      </p:sp>
      <p:sp>
        <p:nvSpPr>
          <p:cNvPr id="6" name="Slide Number Placeholder 5"/>
          <p:cNvSpPr>
            <a:spLocks noGrp="1"/>
          </p:cNvSpPr>
          <p:nvPr>
            <p:ph type="sldNum" sz="quarter" idx="12"/>
          </p:nvPr>
        </p:nvSpPr>
        <p:spPr/>
        <p:txBody>
          <a:bodyPr/>
          <a:lstStyle/>
          <a:p>
            <a:fld id="{E92500C6-32A6-4165-94E8-C72D7248410F}" type="slidenum">
              <a:rPr lang="lv-LV" altLang="lv-LV" smtClean="0">
                <a:solidFill>
                  <a:srgbClr val="000000"/>
                </a:solidFill>
                <a:latin typeface="Arial" panose="020B0604020202020204" pitchFamily="34" charset="0"/>
              </a:rPr>
              <a:pPr/>
              <a:t>‹#›</a:t>
            </a:fld>
            <a:endParaRPr lang="lv-LV" altLang="lv-LV">
              <a:solidFill>
                <a:srgbClr val="000000"/>
              </a:solidFill>
              <a:latin typeface="Arial" panose="020B0604020202020204" pitchFamily="34" charset="0"/>
            </a:endParaRPr>
          </a:p>
        </p:txBody>
      </p:sp>
    </p:spTree>
    <p:extLst>
      <p:ext uri="{BB962C8B-B14F-4D97-AF65-F5344CB8AC3E}">
        <p14:creationId xmlns:p14="http://schemas.microsoft.com/office/powerpoint/2010/main" val="27097818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ivi saturi">
    <p:spTree>
      <p:nvGrpSpPr>
        <p:cNvPr id="1" name=""/>
        <p:cNvGrpSpPr/>
        <p:nvPr/>
      </p:nvGrpSpPr>
      <p:grpSpPr>
        <a:xfrm>
          <a:off x="0" y="0"/>
          <a:ext cx="0" cy="0"/>
          <a:chOff x="0" y="0"/>
          <a:chExt cx="0" cy="0"/>
        </a:xfrm>
      </p:grpSpPr>
      <p:sp>
        <p:nvSpPr>
          <p:cNvPr id="2" name="Virsraksts 1"/>
          <p:cNvSpPr>
            <a:spLocks noGrp="1"/>
          </p:cNvSpPr>
          <p:nvPr>
            <p:ph type="title"/>
          </p:nvPr>
        </p:nvSpPr>
        <p:spPr/>
        <p:txBody>
          <a:bodyPr/>
          <a:lstStyle/>
          <a:p>
            <a:r>
              <a:rPr lang="lv-LV"/>
              <a:t>Rediģēt šablona virsraksta stilu</a:t>
            </a:r>
            <a:endParaRPr lang="en-US"/>
          </a:p>
        </p:txBody>
      </p:sp>
      <p:sp>
        <p:nvSpPr>
          <p:cNvPr id="3" name="Satura vietturis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lv-LV"/>
              <a:t>Noklikšķiniet, lai rediģētu šablona teksta stilus</a:t>
            </a:r>
          </a:p>
          <a:p>
            <a:pPr lvl="1"/>
            <a:r>
              <a:rPr lang="lv-LV"/>
              <a:t>Otrais līmenis</a:t>
            </a:r>
          </a:p>
          <a:p>
            <a:pPr lvl="2"/>
            <a:r>
              <a:rPr lang="lv-LV"/>
              <a:t>Trešais līmenis</a:t>
            </a:r>
          </a:p>
          <a:p>
            <a:pPr lvl="3"/>
            <a:r>
              <a:rPr lang="lv-LV"/>
              <a:t>Ceturtais līmenis</a:t>
            </a:r>
          </a:p>
          <a:p>
            <a:pPr lvl="4"/>
            <a:r>
              <a:rPr lang="lv-LV"/>
              <a:t>Piektais līmenis</a:t>
            </a:r>
            <a:endParaRPr lang="en-US"/>
          </a:p>
        </p:txBody>
      </p:sp>
      <p:sp>
        <p:nvSpPr>
          <p:cNvPr id="4" name="Satura vietturis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lv-LV"/>
              <a:t>Noklikšķiniet, lai rediģētu šablona teksta stilus</a:t>
            </a:r>
          </a:p>
          <a:p>
            <a:pPr lvl="1"/>
            <a:r>
              <a:rPr lang="lv-LV"/>
              <a:t>Otrais līmenis</a:t>
            </a:r>
          </a:p>
          <a:p>
            <a:pPr lvl="2"/>
            <a:r>
              <a:rPr lang="lv-LV"/>
              <a:t>Trešais līmenis</a:t>
            </a:r>
          </a:p>
          <a:p>
            <a:pPr lvl="3"/>
            <a:r>
              <a:rPr lang="lv-LV"/>
              <a:t>Ceturtais līmenis</a:t>
            </a:r>
          </a:p>
          <a:p>
            <a:pPr lvl="4"/>
            <a:r>
              <a:rPr lang="lv-LV"/>
              <a:t>Piektais līmenis</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lv-LV">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lv-LV">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4A605769-4943-41C4-9DA6-0E159CA1C5FF}" type="slidenum">
              <a:rPr lang="lv-LV" altLang="lv-LV">
                <a:solidFill>
                  <a:srgbClr val="000000"/>
                </a:solidFill>
              </a:rPr>
              <a:pPr/>
              <a:t>‹#›</a:t>
            </a:fld>
            <a:endParaRPr lang="lv-LV" altLang="lv-LV">
              <a:solidFill>
                <a:srgbClr val="000000"/>
              </a:solidFill>
            </a:endParaRPr>
          </a:p>
        </p:txBody>
      </p:sp>
    </p:spTree>
    <p:extLst>
      <p:ext uri="{BB962C8B-B14F-4D97-AF65-F5344CB8AC3E}">
        <p14:creationId xmlns:p14="http://schemas.microsoft.com/office/powerpoint/2010/main" val="412076571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cSld name="1_Virsraksts un satur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a:t>Rediģēt šablona virsraksta stilu</a:t>
            </a:r>
            <a:endParaRPr lang="en-US" dirty="0"/>
          </a:p>
        </p:txBody>
      </p:sp>
      <p:sp>
        <p:nvSpPr>
          <p:cNvPr id="3" name="Content Placeholder 2"/>
          <p:cNvSpPr>
            <a:spLocks noGrp="1"/>
          </p:cNvSpPr>
          <p:nvPr>
            <p:ph idx="1"/>
          </p:nvPr>
        </p:nvSpPr>
        <p:spPr/>
        <p:txBody>
          <a:bodyPr/>
          <a:lstStyle/>
          <a:p>
            <a:pPr lvl="0"/>
            <a:r>
              <a:rPr lang="lv-LV"/>
              <a:t>Noklikšķiniet, lai rediģētu šablona teksta stilus</a:t>
            </a:r>
          </a:p>
          <a:p>
            <a:pPr lvl="1"/>
            <a:r>
              <a:rPr lang="lv-LV"/>
              <a:t>Otrais līmenis</a:t>
            </a:r>
          </a:p>
          <a:p>
            <a:pPr lvl="2"/>
            <a:r>
              <a:rPr lang="lv-LV"/>
              <a:t>Trešais līmenis</a:t>
            </a:r>
          </a:p>
          <a:p>
            <a:pPr lvl="3"/>
            <a:r>
              <a:rPr lang="lv-LV"/>
              <a:t>Ceturtais līmenis</a:t>
            </a:r>
          </a:p>
          <a:p>
            <a:pPr lvl="4"/>
            <a:r>
              <a:rPr lang="lv-LV"/>
              <a:t>Piektais līmenis</a:t>
            </a:r>
            <a:endParaRPr lang="en-US" dirty="0"/>
          </a:p>
        </p:txBody>
      </p:sp>
      <p:sp>
        <p:nvSpPr>
          <p:cNvPr id="4" name="Date Placeholder 3"/>
          <p:cNvSpPr>
            <a:spLocks noGrp="1"/>
          </p:cNvSpPr>
          <p:nvPr>
            <p:ph type="dt" sz="half" idx="10"/>
          </p:nvPr>
        </p:nvSpPr>
        <p:spPr/>
        <p:txBody>
          <a:bodyPr/>
          <a:lstStyle/>
          <a:p>
            <a:pPr>
              <a:defRPr/>
            </a:pPr>
            <a:endParaRPr lang="lv-LV">
              <a:solidFill>
                <a:srgbClr val="000000"/>
              </a:solidFill>
            </a:endParaRPr>
          </a:p>
        </p:txBody>
      </p:sp>
      <p:sp>
        <p:nvSpPr>
          <p:cNvPr id="5" name="Footer Placeholder 4"/>
          <p:cNvSpPr>
            <a:spLocks noGrp="1"/>
          </p:cNvSpPr>
          <p:nvPr>
            <p:ph type="ftr" sz="quarter" idx="11"/>
          </p:nvPr>
        </p:nvSpPr>
        <p:spPr/>
        <p:txBody>
          <a:bodyPr/>
          <a:lstStyle/>
          <a:p>
            <a:pPr>
              <a:defRPr/>
            </a:pPr>
            <a:endParaRPr lang="lv-LV">
              <a:solidFill>
                <a:srgbClr val="000000"/>
              </a:solidFill>
            </a:endParaRPr>
          </a:p>
        </p:txBody>
      </p:sp>
      <p:sp>
        <p:nvSpPr>
          <p:cNvPr id="6" name="Slide Number Placeholder 5"/>
          <p:cNvSpPr>
            <a:spLocks noGrp="1"/>
          </p:cNvSpPr>
          <p:nvPr>
            <p:ph type="sldNum" sz="quarter" idx="12"/>
          </p:nvPr>
        </p:nvSpPr>
        <p:spPr/>
        <p:txBody>
          <a:bodyPr/>
          <a:lstStyle/>
          <a:p>
            <a:fld id="{E92500C6-32A6-4165-94E8-C72D7248410F}" type="slidenum">
              <a:rPr lang="lv-LV" altLang="lv-LV" smtClean="0">
                <a:solidFill>
                  <a:srgbClr val="000000"/>
                </a:solidFill>
                <a:latin typeface="Arial" panose="020B0604020202020204" pitchFamily="34" charset="0"/>
              </a:rPr>
              <a:pPr/>
              <a:t>‹#›</a:t>
            </a:fld>
            <a:endParaRPr lang="lv-LV" altLang="lv-LV">
              <a:solidFill>
                <a:srgbClr val="000000"/>
              </a:solidFill>
              <a:latin typeface="Arial" panose="020B0604020202020204" pitchFamily="34" charset="0"/>
            </a:endParaRPr>
          </a:p>
        </p:txBody>
      </p:sp>
    </p:spTree>
    <p:extLst>
      <p:ext uri="{BB962C8B-B14F-4D97-AF65-F5344CB8AC3E}">
        <p14:creationId xmlns:p14="http://schemas.microsoft.com/office/powerpoint/2010/main" val="143977443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cSld name="1_Saturs ar parakstu">
    <p:spTree>
      <p:nvGrpSpPr>
        <p:cNvPr id="1" name=""/>
        <p:cNvGrpSpPr/>
        <p:nvPr/>
      </p:nvGrpSpPr>
      <p:grpSpPr>
        <a:xfrm>
          <a:off x="0" y="0"/>
          <a:ext cx="0" cy="0"/>
          <a:chOff x="0" y="0"/>
          <a:chExt cx="0" cy="0"/>
        </a:xfrm>
      </p:grpSpPr>
      <p:sp>
        <p:nvSpPr>
          <p:cNvPr id="2" name="Title 1"/>
          <p:cNvSpPr>
            <a:spLocks noGrp="1"/>
          </p:cNvSpPr>
          <p:nvPr>
            <p:ph type="title"/>
          </p:nvPr>
        </p:nvSpPr>
        <p:spPr>
          <a:xfrm>
            <a:off x="687921" y="609600"/>
            <a:ext cx="2949178" cy="2362200"/>
          </a:xfrm>
        </p:spPr>
        <p:txBody>
          <a:bodyPr anchor="b">
            <a:normAutofit/>
          </a:bodyPr>
          <a:lstStyle>
            <a:lvl1pPr>
              <a:defRPr sz="2800"/>
            </a:lvl1pPr>
          </a:lstStyle>
          <a:p>
            <a:r>
              <a:rPr lang="lv-LV"/>
              <a:t>Rediģēt šablona virsraksta stilu</a:t>
            </a:r>
            <a:endParaRPr lang="en-US" dirty="0"/>
          </a:p>
        </p:txBody>
      </p:sp>
      <p:sp>
        <p:nvSpPr>
          <p:cNvPr id="3" name="Content Placeholder 2"/>
          <p:cNvSpPr>
            <a:spLocks noGrp="1"/>
          </p:cNvSpPr>
          <p:nvPr>
            <p:ph idx="1"/>
          </p:nvPr>
        </p:nvSpPr>
        <p:spPr>
          <a:xfrm>
            <a:off x="3808548" y="609600"/>
            <a:ext cx="4642119" cy="5181600"/>
          </a:xfrm>
        </p:spPr>
        <p:txBody>
          <a:bodyPr anchor="ctr"/>
          <a:lstStyle/>
          <a:p>
            <a:pPr lvl="0"/>
            <a:r>
              <a:rPr lang="lv-LV"/>
              <a:t>Noklikšķiniet, lai rediģētu šablona teksta stilus</a:t>
            </a:r>
          </a:p>
          <a:p>
            <a:pPr lvl="1"/>
            <a:r>
              <a:rPr lang="lv-LV"/>
              <a:t>Otrais līmenis</a:t>
            </a:r>
          </a:p>
          <a:p>
            <a:pPr lvl="2"/>
            <a:r>
              <a:rPr lang="lv-LV"/>
              <a:t>Trešais līmenis</a:t>
            </a:r>
          </a:p>
          <a:p>
            <a:pPr lvl="3"/>
            <a:r>
              <a:rPr lang="lv-LV"/>
              <a:t>Ceturtais līmenis</a:t>
            </a:r>
          </a:p>
          <a:p>
            <a:pPr lvl="4"/>
            <a:r>
              <a:rPr lang="lv-LV"/>
              <a:t>Piektais līmenis</a:t>
            </a:r>
            <a:endParaRPr lang="en-US" dirty="0"/>
          </a:p>
        </p:txBody>
      </p:sp>
      <p:sp>
        <p:nvSpPr>
          <p:cNvPr id="4" name="Text Placeholder 3"/>
          <p:cNvSpPr>
            <a:spLocks noGrp="1"/>
          </p:cNvSpPr>
          <p:nvPr>
            <p:ph type="body" sz="half" idx="2"/>
          </p:nvPr>
        </p:nvSpPr>
        <p:spPr>
          <a:xfrm>
            <a:off x="687921" y="2971801"/>
            <a:ext cx="2949178" cy="2819399"/>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lv-LV"/>
              <a:t>Noklikšķiniet, lai rediģētu šablona teksta stilus</a:t>
            </a:r>
          </a:p>
        </p:txBody>
      </p:sp>
      <p:sp>
        <p:nvSpPr>
          <p:cNvPr id="5" name="Date Placeholder 4"/>
          <p:cNvSpPr>
            <a:spLocks noGrp="1"/>
          </p:cNvSpPr>
          <p:nvPr>
            <p:ph type="dt" sz="half" idx="10"/>
          </p:nvPr>
        </p:nvSpPr>
        <p:spPr/>
        <p:txBody>
          <a:bodyPr/>
          <a:lstStyle/>
          <a:p>
            <a:pPr>
              <a:defRPr/>
            </a:pPr>
            <a:endParaRPr lang="lv-LV">
              <a:solidFill>
                <a:srgbClr val="000000"/>
              </a:solidFill>
            </a:endParaRPr>
          </a:p>
        </p:txBody>
      </p:sp>
      <p:sp>
        <p:nvSpPr>
          <p:cNvPr id="6" name="Footer Placeholder 5"/>
          <p:cNvSpPr>
            <a:spLocks noGrp="1"/>
          </p:cNvSpPr>
          <p:nvPr>
            <p:ph type="ftr" sz="quarter" idx="11"/>
          </p:nvPr>
        </p:nvSpPr>
        <p:spPr/>
        <p:txBody>
          <a:bodyPr/>
          <a:lstStyle/>
          <a:p>
            <a:pPr>
              <a:defRPr/>
            </a:pPr>
            <a:endParaRPr lang="lv-LV">
              <a:solidFill>
                <a:srgbClr val="000000"/>
              </a:solidFill>
            </a:endParaRPr>
          </a:p>
        </p:txBody>
      </p:sp>
      <p:sp>
        <p:nvSpPr>
          <p:cNvPr id="7" name="Slide Number Placeholder 6"/>
          <p:cNvSpPr>
            <a:spLocks noGrp="1"/>
          </p:cNvSpPr>
          <p:nvPr>
            <p:ph type="sldNum" sz="quarter" idx="12"/>
          </p:nvPr>
        </p:nvSpPr>
        <p:spPr/>
        <p:txBody>
          <a:bodyPr/>
          <a:lstStyle/>
          <a:p>
            <a:fld id="{E92500C6-32A6-4165-94E8-C72D7248410F}" type="slidenum">
              <a:rPr lang="lv-LV" altLang="lv-LV" smtClean="0">
                <a:solidFill>
                  <a:srgbClr val="000000"/>
                </a:solidFill>
                <a:latin typeface="Arial" panose="020B0604020202020204" pitchFamily="34" charset="0"/>
              </a:rPr>
              <a:pPr/>
              <a:t>‹#›</a:t>
            </a:fld>
            <a:endParaRPr lang="lv-LV" altLang="lv-LV">
              <a:solidFill>
                <a:srgbClr val="000000"/>
              </a:solidFill>
              <a:latin typeface="Arial" panose="020B0604020202020204" pitchFamily="34" charset="0"/>
            </a:endParaRPr>
          </a:p>
        </p:txBody>
      </p:sp>
    </p:spTree>
    <p:extLst>
      <p:ext uri="{BB962C8B-B14F-4D97-AF65-F5344CB8AC3E}">
        <p14:creationId xmlns:p14="http://schemas.microsoft.com/office/powerpoint/2010/main" val="41368983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līdzinājums">
    <p:spTree>
      <p:nvGrpSpPr>
        <p:cNvPr id="1" name=""/>
        <p:cNvGrpSpPr/>
        <p:nvPr/>
      </p:nvGrpSpPr>
      <p:grpSpPr>
        <a:xfrm>
          <a:off x="0" y="0"/>
          <a:ext cx="0" cy="0"/>
          <a:chOff x="0" y="0"/>
          <a:chExt cx="0" cy="0"/>
        </a:xfrm>
      </p:grpSpPr>
      <p:sp>
        <p:nvSpPr>
          <p:cNvPr id="2" name="Virsraksts 1"/>
          <p:cNvSpPr>
            <a:spLocks noGrp="1"/>
          </p:cNvSpPr>
          <p:nvPr>
            <p:ph type="title"/>
          </p:nvPr>
        </p:nvSpPr>
        <p:spPr/>
        <p:txBody>
          <a:bodyPr/>
          <a:lstStyle>
            <a:lvl1pPr>
              <a:defRPr/>
            </a:lvl1pPr>
          </a:lstStyle>
          <a:p>
            <a:r>
              <a:rPr lang="lv-LV"/>
              <a:t>Rediģēt šablona virsraksta stilu</a:t>
            </a:r>
            <a:endParaRPr lang="en-US"/>
          </a:p>
        </p:txBody>
      </p:sp>
      <p:sp>
        <p:nvSpPr>
          <p:cNvPr id="3" name="Teksta vietturis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v-LV"/>
              <a:t>Noklikšķiniet, lai rediģētu šablona teksta stilus</a:t>
            </a:r>
          </a:p>
        </p:txBody>
      </p:sp>
      <p:sp>
        <p:nvSpPr>
          <p:cNvPr id="4" name="Satura vietturis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lv-LV"/>
              <a:t>Noklikšķiniet, lai rediģētu šablona teksta stilus</a:t>
            </a:r>
          </a:p>
          <a:p>
            <a:pPr lvl="1"/>
            <a:r>
              <a:rPr lang="lv-LV"/>
              <a:t>Otrais līmenis</a:t>
            </a:r>
          </a:p>
          <a:p>
            <a:pPr lvl="2"/>
            <a:r>
              <a:rPr lang="lv-LV"/>
              <a:t>Trešais līmenis</a:t>
            </a:r>
          </a:p>
          <a:p>
            <a:pPr lvl="3"/>
            <a:r>
              <a:rPr lang="lv-LV"/>
              <a:t>Ceturtais līmenis</a:t>
            </a:r>
          </a:p>
          <a:p>
            <a:pPr lvl="4"/>
            <a:r>
              <a:rPr lang="lv-LV"/>
              <a:t>Piektais līmenis</a:t>
            </a:r>
            <a:endParaRPr lang="en-US"/>
          </a:p>
        </p:txBody>
      </p:sp>
      <p:sp>
        <p:nvSpPr>
          <p:cNvPr id="5" name="Teksta vietturis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v-LV"/>
              <a:t>Noklikšķiniet, lai rediģētu šablona teksta stilus</a:t>
            </a:r>
          </a:p>
        </p:txBody>
      </p:sp>
      <p:sp>
        <p:nvSpPr>
          <p:cNvPr id="6" name="Satura vietturis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lv-LV"/>
              <a:t>Noklikšķiniet, lai rediģētu šablona teksta stilus</a:t>
            </a:r>
          </a:p>
          <a:p>
            <a:pPr lvl="1"/>
            <a:r>
              <a:rPr lang="lv-LV"/>
              <a:t>Otrais līmenis</a:t>
            </a:r>
          </a:p>
          <a:p>
            <a:pPr lvl="2"/>
            <a:r>
              <a:rPr lang="lv-LV"/>
              <a:t>Trešais līmenis</a:t>
            </a:r>
          </a:p>
          <a:p>
            <a:pPr lvl="3"/>
            <a:r>
              <a:rPr lang="lv-LV"/>
              <a:t>Ceturtais līmenis</a:t>
            </a:r>
          </a:p>
          <a:p>
            <a:pPr lvl="4"/>
            <a:r>
              <a:rPr lang="lv-LV"/>
              <a:t>Piektais līmenis</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lv-LV">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lv-LV">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40DB9D12-D8FD-47E1-8D22-1E6BB6C1116C}" type="slidenum">
              <a:rPr lang="lv-LV" altLang="lv-LV">
                <a:solidFill>
                  <a:srgbClr val="000000"/>
                </a:solidFill>
              </a:rPr>
              <a:pPr/>
              <a:t>‹#›</a:t>
            </a:fld>
            <a:endParaRPr lang="lv-LV" altLang="lv-LV">
              <a:solidFill>
                <a:srgbClr val="000000"/>
              </a:solidFill>
            </a:endParaRPr>
          </a:p>
        </p:txBody>
      </p:sp>
    </p:spTree>
    <p:extLst>
      <p:ext uri="{BB962C8B-B14F-4D97-AF65-F5344CB8AC3E}">
        <p14:creationId xmlns:p14="http://schemas.microsoft.com/office/powerpoint/2010/main" val="20621957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kai virsraksts">
    <p:spTree>
      <p:nvGrpSpPr>
        <p:cNvPr id="1" name=""/>
        <p:cNvGrpSpPr/>
        <p:nvPr/>
      </p:nvGrpSpPr>
      <p:grpSpPr>
        <a:xfrm>
          <a:off x="0" y="0"/>
          <a:ext cx="0" cy="0"/>
          <a:chOff x="0" y="0"/>
          <a:chExt cx="0" cy="0"/>
        </a:xfrm>
      </p:grpSpPr>
      <p:sp>
        <p:nvSpPr>
          <p:cNvPr id="2" name="Virsraksts 1"/>
          <p:cNvSpPr>
            <a:spLocks noGrp="1"/>
          </p:cNvSpPr>
          <p:nvPr>
            <p:ph type="title"/>
          </p:nvPr>
        </p:nvSpPr>
        <p:spPr/>
        <p:txBody>
          <a:bodyPr/>
          <a:lstStyle/>
          <a:p>
            <a:r>
              <a:rPr lang="lv-LV"/>
              <a:t>Rediģēt šablona virsraksta stilu</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lv-LV">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lv-LV">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3C673563-3FDD-4D01-AC22-6EFA6FF20C1F}" type="slidenum">
              <a:rPr lang="lv-LV" altLang="lv-LV">
                <a:solidFill>
                  <a:srgbClr val="000000"/>
                </a:solidFill>
              </a:rPr>
              <a:pPr/>
              <a:t>‹#›</a:t>
            </a:fld>
            <a:endParaRPr lang="lv-LV" altLang="lv-LV">
              <a:solidFill>
                <a:srgbClr val="000000"/>
              </a:solidFill>
            </a:endParaRPr>
          </a:p>
        </p:txBody>
      </p:sp>
    </p:spTree>
    <p:extLst>
      <p:ext uri="{BB962C8B-B14F-4D97-AF65-F5344CB8AC3E}">
        <p14:creationId xmlns:p14="http://schemas.microsoft.com/office/powerpoint/2010/main" val="26695729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ukšs">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lv-LV">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lv-LV">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D6D51FB5-FE70-4144-93C2-2BF393CB39D1}" type="slidenum">
              <a:rPr lang="lv-LV" altLang="lv-LV">
                <a:solidFill>
                  <a:srgbClr val="000000"/>
                </a:solidFill>
              </a:rPr>
              <a:pPr/>
              <a:t>‹#›</a:t>
            </a:fld>
            <a:endParaRPr lang="lv-LV" altLang="lv-LV">
              <a:solidFill>
                <a:srgbClr val="000000"/>
              </a:solidFill>
            </a:endParaRPr>
          </a:p>
        </p:txBody>
      </p:sp>
    </p:spTree>
    <p:extLst>
      <p:ext uri="{BB962C8B-B14F-4D97-AF65-F5344CB8AC3E}">
        <p14:creationId xmlns:p14="http://schemas.microsoft.com/office/powerpoint/2010/main" val="41249482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Saturs ar parakstu">
    <p:spTree>
      <p:nvGrpSpPr>
        <p:cNvPr id="1" name=""/>
        <p:cNvGrpSpPr/>
        <p:nvPr/>
      </p:nvGrpSpPr>
      <p:grpSpPr>
        <a:xfrm>
          <a:off x="0" y="0"/>
          <a:ext cx="0" cy="0"/>
          <a:chOff x="0" y="0"/>
          <a:chExt cx="0" cy="0"/>
        </a:xfrm>
      </p:grpSpPr>
      <p:sp>
        <p:nvSpPr>
          <p:cNvPr id="2" name="Virsraksts 1"/>
          <p:cNvSpPr>
            <a:spLocks noGrp="1"/>
          </p:cNvSpPr>
          <p:nvPr>
            <p:ph type="title"/>
          </p:nvPr>
        </p:nvSpPr>
        <p:spPr>
          <a:xfrm>
            <a:off x="457200" y="273050"/>
            <a:ext cx="3008313" cy="1162050"/>
          </a:xfrm>
        </p:spPr>
        <p:txBody>
          <a:bodyPr anchor="b"/>
          <a:lstStyle>
            <a:lvl1pPr algn="l">
              <a:defRPr sz="2000" b="1"/>
            </a:lvl1pPr>
          </a:lstStyle>
          <a:p>
            <a:r>
              <a:rPr lang="lv-LV"/>
              <a:t>Rediģēt šablona virsraksta stilu</a:t>
            </a:r>
            <a:endParaRPr lang="en-US"/>
          </a:p>
        </p:txBody>
      </p:sp>
      <p:sp>
        <p:nvSpPr>
          <p:cNvPr id="3" name="Satura vietturis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lv-LV"/>
              <a:t>Noklikšķiniet, lai rediģētu šablona teksta stilus</a:t>
            </a:r>
          </a:p>
          <a:p>
            <a:pPr lvl="1"/>
            <a:r>
              <a:rPr lang="lv-LV"/>
              <a:t>Otrais līmenis</a:t>
            </a:r>
          </a:p>
          <a:p>
            <a:pPr lvl="2"/>
            <a:r>
              <a:rPr lang="lv-LV"/>
              <a:t>Trešais līmenis</a:t>
            </a:r>
          </a:p>
          <a:p>
            <a:pPr lvl="3"/>
            <a:r>
              <a:rPr lang="lv-LV"/>
              <a:t>Ceturtais līmenis</a:t>
            </a:r>
          </a:p>
          <a:p>
            <a:pPr lvl="4"/>
            <a:r>
              <a:rPr lang="lv-LV"/>
              <a:t>Piektais līmenis</a:t>
            </a:r>
            <a:endParaRPr lang="en-US"/>
          </a:p>
        </p:txBody>
      </p:sp>
      <p:sp>
        <p:nvSpPr>
          <p:cNvPr id="4" name="Teksta vietturis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lv-LV"/>
              <a:t>Noklikšķiniet, lai rediģētu šablona teksta stilus</a:t>
            </a:r>
          </a:p>
        </p:txBody>
      </p:sp>
      <p:sp>
        <p:nvSpPr>
          <p:cNvPr id="5" name="Rectangle 4"/>
          <p:cNvSpPr>
            <a:spLocks noGrp="1" noChangeArrowheads="1"/>
          </p:cNvSpPr>
          <p:nvPr>
            <p:ph type="dt" sz="half" idx="10"/>
          </p:nvPr>
        </p:nvSpPr>
        <p:spPr>
          <a:ln/>
        </p:spPr>
        <p:txBody>
          <a:bodyPr/>
          <a:lstStyle>
            <a:lvl1pPr>
              <a:defRPr/>
            </a:lvl1pPr>
          </a:lstStyle>
          <a:p>
            <a:pPr>
              <a:defRPr/>
            </a:pPr>
            <a:endParaRPr lang="lv-LV">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lv-LV">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CF7F0458-E8E6-4D6A-8954-1CF37B4D90AE}" type="slidenum">
              <a:rPr lang="lv-LV" altLang="lv-LV">
                <a:solidFill>
                  <a:srgbClr val="000000"/>
                </a:solidFill>
              </a:rPr>
              <a:pPr/>
              <a:t>‹#›</a:t>
            </a:fld>
            <a:endParaRPr lang="lv-LV" altLang="lv-LV">
              <a:solidFill>
                <a:srgbClr val="000000"/>
              </a:solidFill>
            </a:endParaRPr>
          </a:p>
        </p:txBody>
      </p:sp>
    </p:spTree>
    <p:extLst>
      <p:ext uri="{BB962C8B-B14F-4D97-AF65-F5344CB8AC3E}">
        <p14:creationId xmlns:p14="http://schemas.microsoft.com/office/powerpoint/2010/main" val="26597803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ttēls ar parakstu">
    <p:spTree>
      <p:nvGrpSpPr>
        <p:cNvPr id="1" name=""/>
        <p:cNvGrpSpPr/>
        <p:nvPr/>
      </p:nvGrpSpPr>
      <p:grpSpPr>
        <a:xfrm>
          <a:off x="0" y="0"/>
          <a:ext cx="0" cy="0"/>
          <a:chOff x="0" y="0"/>
          <a:chExt cx="0" cy="0"/>
        </a:xfrm>
      </p:grpSpPr>
      <p:sp>
        <p:nvSpPr>
          <p:cNvPr id="2" name="Virsraksts 1"/>
          <p:cNvSpPr>
            <a:spLocks noGrp="1"/>
          </p:cNvSpPr>
          <p:nvPr>
            <p:ph type="title"/>
          </p:nvPr>
        </p:nvSpPr>
        <p:spPr>
          <a:xfrm>
            <a:off x="1792288" y="4800600"/>
            <a:ext cx="5486400" cy="566738"/>
          </a:xfrm>
        </p:spPr>
        <p:txBody>
          <a:bodyPr anchor="b"/>
          <a:lstStyle>
            <a:lvl1pPr algn="l">
              <a:defRPr sz="2000" b="1"/>
            </a:lvl1pPr>
          </a:lstStyle>
          <a:p>
            <a:r>
              <a:rPr lang="lv-LV"/>
              <a:t>Rediģēt šablona virsraksta stilu</a:t>
            </a:r>
            <a:endParaRPr lang="en-US"/>
          </a:p>
        </p:txBody>
      </p:sp>
      <p:sp>
        <p:nvSpPr>
          <p:cNvPr id="3" name="Attēla vietturis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ksta vietturis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lv-LV"/>
              <a:t>Noklikšķiniet, lai rediģētu šablona teksta stilus</a:t>
            </a:r>
          </a:p>
        </p:txBody>
      </p:sp>
      <p:sp>
        <p:nvSpPr>
          <p:cNvPr id="5" name="Rectangle 4"/>
          <p:cNvSpPr>
            <a:spLocks noGrp="1" noChangeArrowheads="1"/>
          </p:cNvSpPr>
          <p:nvPr>
            <p:ph type="dt" sz="half" idx="10"/>
          </p:nvPr>
        </p:nvSpPr>
        <p:spPr>
          <a:ln/>
        </p:spPr>
        <p:txBody>
          <a:bodyPr/>
          <a:lstStyle>
            <a:lvl1pPr>
              <a:defRPr/>
            </a:lvl1pPr>
          </a:lstStyle>
          <a:p>
            <a:pPr>
              <a:defRPr/>
            </a:pPr>
            <a:endParaRPr lang="lv-LV">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lv-LV">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C343A3AE-6B10-43F5-9271-D2FF2A38ECDE}" type="slidenum">
              <a:rPr lang="lv-LV" altLang="lv-LV">
                <a:solidFill>
                  <a:srgbClr val="000000"/>
                </a:solidFill>
              </a:rPr>
              <a:pPr/>
              <a:t>‹#›</a:t>
            </a:fld>
            <a:endParaRPr lang="lv-LV" altLang="lv-LV">
              <a:solidFill>
                <a:srgbClr val="000000"/>
              </a:solidFill>
            </a:endParaRPr>
          </a:p>
        </p:txBody>
      </p:sp>
    </p:spTree>
    <p:extLst>
      <p:ext uri="{BB962C8B-B14F-4D97-AF65-F5344CB8AC3E}">
        <p14:creationId xmlns:p14="http://schemas.microsoft.com/office/powerpoint/2010/main" val="23168421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3" Type="http://schemas.openxmlformats.org/officeDocument/2006/relationships/slideLayout" Target="../slideLayouts/slideLayout25.xml"/><Relationship Id="rId21" Type="http://schemas.openxmlformats.org/officeDocument/2006/relationships/image" Target="../media/image1.png"/><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theme" Target="../theme/theme3.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lv-LV" altLang="lv-LV"/>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lv-LV" altLang="lv-LV"/>
              <a:t>Click to edit Master text styles</a:t>
            </a:r>
          </a:p>
          <a:p>
            <a:pPr lvl="1"/>
            <a:r>
              <a:rPr lang="lv-LV" altLang="lv-LV"/>
              <a:t>Second level</a:t>
            </a:r>
          </a:p>
          <a:p>
            <a:pPr lvl="2"/>
            <a:r>
              <a:rPr lang="lv-LV" altLang="lv-LV"/>
              <a:t>Third level</a:t>
            </a:r>
          </a:p>
          <a:p>
            <a:pPr lvl="3"/>
            <a:r>
              <a:rPr lang="lv-LV" altLang="lv-LV"/>
              <a:t>Fourth level</a:t>
            </a:r>
          </a:p>
          <a:p>
            <a:pPr lvl="4"/>
            <a:r>
              <a:rPr lang="lv-LV" altLang="lv-LV"/>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defRPr/>
            </a:pPr>
            <a:endParaRPr lang="lv-LV">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endParaRPr lang="lv-LV">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E92500C6-32A6-4165-94E8-C72D7248410F}" type="slidenum">
              <a:rPr lang="lv-LV" altLang="lv-LV">
                <a:solidFill>
                  <a:srgbClr val="000000"/>
                </a:solidFill>
                <a:latin typeface="Arial" panose="020B0604020202020204" pitchFamily="34" charset="0"/>
              </a:rPr>
              <a:pPr/>
              <a:t>‹#›</a:t>
            </a:fld>
            <a:endParaRPr lang="lv-LV" altLang="lv-LV">
              <a:solidFill>
                <a:srgbClr val="000000"/>
              </a:solidFill>
              <a:latin typeface="Arial" panose="020B0604020202020204" pitchFamily="34" charset="0"/>
            </a:endParaRPr>
          </a:p>
        </p:txBody>
      </p:sp>
    </p:spTree>
    <p:extLst>
      <p:ext uri="{BB962C8B-B14F-4D97-AF65-F5344CB8AC3E}">
        <p14:creationId xmlns:p14="http://schemas.microsoft.com/office/powerpoint/2010/main" val="2141018425"/>
      </p:ext>
    </p:extLst>
  </p:cSld>
  <p:clrMap bg1="lt1" tx1="dk1" bg2="lt2" tx2="dk2" accent1="accent1" accent2="accent2" accent3="accent3" accent4="accent4" accent5="accent5" accent6="accent6" hlink="hlink" folHlink="folHlink"/>
  <p:sldLayoutIdLst>
    <p:sldLayoutId id="2147484262" r:id="rId1"/>
    <p:sldLayoutId id="2147484263" r:id="rId2"/>
    <p:sldLayoutId id="2147484264" r:id="rId3"/>
    <p:sldLayoutId id="2147484265" r:id="rId4"/>
    <p:sldLayoutId id="2147484266" r:id="rId5"/>
    <p:sldLayoutId id="2147484267" r:id="rId6"/>
    <p:sldLayoutId id="2147484268" r:id="rId7"/>
    <p:sldLayoutId id="2147484269" r:id="rId8"/>
    <p:sldLayoutId id="2147484270" r:id="rId9"/>
    <p:sldLayoutId id="2147484271" r:id="rId10"/>
    <p:sldLayoutId id="214748427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lv-LV" altLang="lv-LV"/>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lv-LV" altLang="lv-LV"/>
              <a:t>Click to edit Master text styles</a:t>
            </a:r>
          </a:p>
          <a:p>
            <a:pPr lvl="1"/>
            <a:r>
              <a:rPr lang="lv-LV" altLang="lv-LV"/>
              <a:t>Second level</a:t>
            </a:r>
          </a:p>
          <a:p>
            <a:pPr lvl="2"/>
            <a:r>
              <a:rPr lang="lv-LV" altLang="lv-LV"/>
              <a:t>Third level</a:t>
            </a:r>
          </a:p>
          <a:p>
            <a:pPr lvl="3"/>
            <a:r>
              <a:rPr lang="lv-LV" altLang="lv-LV"/>
              <a:t>Fourth level</a:t>
            </a:r>
          </a:p>
          <a:p>
            <a:pPr lvl="4"/>
            <a:r>
              <a:rPr lang="lv-LV" altLang="lv-LV"/>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defRPr/>
            </a:pPr>
            <a:endParaRPr lang="lv-LV">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endParaRPr lang="lv-LV">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E92500C6-32A6-4165-94E8-C72D7248410F}" type="slidenum">
              <a:rPr lang="lv-LV" altLang="lv-LV">
                <a:solidFill>
                  <a:srgbClr val="000000"/>
                </a:solidFill>
                <a:latin typeface="Arial" panose="020B0604020202020204" pitchFamily="34" charset="0"/>
              </a:rPr>
              <a:pPr/>
              <a:t>‹#›</a:t>
            </a:fld>
            <a:endParaRPr lang="lv-LV" altLang="lv-LV">
              <a:solidFill>
                <a:srgbClr val="000000"/>
              </a:solidFill>
              <a:latin typeface="Arial" panose="020B0604020202020204" pitchFamily="34" charset="0"/>
            </a:endParaRPr>
          </a:p>
        </p:txBody>
      </p:sp>
    </p:spTree>
    <p:extLst>
      <p:ext uri="{BB962C8B-B14F-4D97-AF65-F5344CB8AC3E}">
        <p14:creationId xmlns:p14="http://schemas.microsoft.com/office/powerpoint/2010/main" val="2597731132"/>
      </p:ext>
    </p:extLst>
  </p:cSld>
  <p:clrMap bg1="lt1" tx1="dk1" bg2="lt2" tx2="dk2" accent1="accent1" accent2="accent2" accent3="accent3" accent4="accent4" accent5="accent5" accent6="accent6" hlink="hlink" folHlink="folHlink"/>
  <p:sldLayoutIdLst>
    <p:sldLayoutId id="2147484286" r:id="rId1"/>
    <p:sldLayoutId id="2147484287" r:id="rId2"/>
    <p:sldLayoutId id="2147484288" r:id="rId3"/>
    <p:sldLayoutId id="2147484289" r:id="rId4"/>
    <p:sldLayoutId id="2147484290" r:id="rId5"/>
    <p:sldLayoutId id="2147484291" r:id="rId6"/>
    <p:sldLayoutId id="2147484292" r:id="rId7"/>
    <p:sldLayoutId id="2147484293" r:id="rId8"/>
    <p:sldLayoutId id="2147484294" r:id="rId9"/>
    <p:sldLayoutId id="2147484295" r:id="rId10"/>
    <p:sldLayoutId id="214748429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21">
            <a:alphaModFix/>
            <a:extLst>
              <a:ext uri="{28A0092B-C50C-407E-A947-70E740481C1C}">
                <a14:useLocalDpi xmlns:a14="http://schemas.microsoft.com/office/drawing/2010/main" val="0"/>
              </a:ext>
            </a:extLst>
          </a:blip>
          <a:srcRect/>
          <a:stretch>
            <a:fillRect/>
          </a:stretch>
        </p:blipFill>
        <p:spPr bwMode="auto">
          <a:xfrm>
            <a:off x="1" y="-1"/>
            <a:ext cx="9144002"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685332" y="618518"/>
            <a:ext cx="7773338" cy="1596177"/>
          </a:xfrm>
          <a:prstGeom prst="rect">
            <a:avLst/>
          </a:prstGeom>
        </p:spPr>
        <p:txBody>
          <a:bodyPr vert="horz" lIns="91440" tIns="45720" rIns="91440" bIns="45720" rtlCol="0" anchor="ctr">
            <a:normAutofit/>
          </a:bodyPr>
          <a:lstStyle/>
          <a:p>
            <a:r>
              <a:rPr lang="lv-LV"/>
              <a:t>Rediģēt šablona virsraksta stilu</a:t>
            </a:r>
            <a:endParaRPr lang="en-US" dirty="0"/>
          </a:p>
        </p:txBody>
      </p:sp>
      <p:sp>
        <p:nvSpPr>
          <p:cNvPr id="3" name="Text Placeholder 2"/>
          <p:cNvSpPr>
            <a:spLocks noGrp="1"/>
          </p:cNvSpPr>
          <p:nvPr>
            <p:ph type="body" idx="1"/>
          </p:nvPr>
        </p:nvSpPr>
        <p:spPr>
          <a:xfrm>
            <a:off x="685331" y="2367094"/>
            <a:ext cx="7773339" cy="3424107"/>
          </a:xfrm>
          <a:prstGeom prst="rect">
            <a:avLst/>
          </a:prstGeom>
        </p:spPr>
        <p:txBody>
          <a:bodyPr vert="horz" lIns="91440" tIns="45720" rIns="91440" bIns="45720" rtlCol="0">
            <a:normAutofit/>
          </a:bodyPr>
          <a:lstStyle/>
          <a:p>
            <a:pPr lvl="0"/>
            <a:r>
              <a:rPr lang="lv-LV"/>
              <a:t>Noklikšķiniet, lai rediģētu šablona teksta stilus</a:t>
            </a:r>
          </a:p>
          <a:p>
            <a:pPr lvl="1"/>
            <a:r>
              <a:rPr lang="lv-LV"/>
              <a:t>Otrais līmenis</a:t>
            </a:r>
          </a:p>
          <a:p>
            <a:pPr lvl="2"/>
            <a:r>
              <a:rPr lang="lv-LV"/>
              <a:t>Trešais līmenis</a:t>
            </a:r>
          </a:p>
          <a:p>
            <a:pPr lvl="3"/>
            <a:r>
              <a:rPr lang="lv-LV"/>
              <a:t>Ceturtais līmenis</a:t>
            </a:r>
          </a:p>
          <a:p>
            <a:pPr lvl="4"/>
            <a:r>
              <a:rPr lang="lv-LV"/>
              <a:t>Piektais līmenis</a:t>
            </a:r>
            <a:endParaRPr lang="en-US" dirty="0"/>
          </a:p>
        </p:txBody>
      </p:sp>
      <p:sp>
        <p:nvSpPr>
          <p:cNvPr id="4" name="Date Placeholder 3"/>
          <p:cNvSpPr>
            <a:spLocks noGrp="1"/>
          </p:cNvSpPr>
          <p:nvPr>
            <p:ph type="dt" sz="half" idx="2"/>
          </p:nvPr>
        </p:nvSpPr>
        <p:spPr>
          <a:xfrm>
            <a:off x="5759053" y="5883276"/>
            <a:ext cx="2057400" cy="365125"/>
          </a:xfrm>
          <a:prstGeom prst="rect">
            <a:avLst/>
          </a:prstGeom>
        </p:spPr>
        <p:txBody>
          <a:bodyPr vert="horz" lIns="91440" tIns="45720" rIns="91440" bIns="45720" rtlCol="0" anchor="ctr"/>
          <a:lstStyle>
            <a:lvl1pPr algn="r">
              <a:defRPr sz="1000">
                <a:solidFill>
                  <a:schemeClr val="tx1"/>
                </a:solidFill>
              </a:defRPr>
            </a:lvl1pPr>
          </a:lstStyle>
          <a:p>
            <a:pPr>
              <a:defRPr/>
            </a:pPr>
            <a:endParaRPr lang="lv-LV">
              <a:solidFill>
                <a:srgbClr val="000000"/>
              </a:solidFill>
            </a:endParaRPr>
          </a:p>
        </p:txBody>
      </p:sp>
      <p:sp>
        <p:nvSpPr>
          <p:cNvPr id="5" name="Footer Placeholder 4"/>
          <p:cNvSpPr>
            <a:spLocks noGrp="1"/>
          </p:cNvSpPr>
          <p:nvPr>
            <p:ph type="ftr" sz="quarter" idx="3"/>
          </p:nvPr>
        </p:nvSpPr>
        <p:spPr>
          <a:xfrm>
            <a:off x="685331" y="5883276"/>
            <a:ext cx="5004665" cy="365125"/>
          </a:xfrm>
          <a:prstGeom prst="rect">
            <a:avLst/>
          </a:prstGeom>
        </p:spPr>
        <p:txBody>
          <a:bodyPr vert="horz" lIns="91440" tIns="45720" rIns="91440" bIns="45720" rtlCol="0" anchor="ctr"/>
          <a:lstStyle>
            <a:lvl1pPr algn="l">
              <a:defRPr sz="1000">
                <a:solidFill>
                  <a:schemeClr val="tx1"/>
                </a:solidFill>
              </a:defRPr>
            </a:lvl1pPr>
          </a:lstStyle>
          <a:p>
            <a:pPr>
              <a:defRPr/>
            </a:pPr>
            <a:endParaRPr lang="lv-LV">
              <a:solidFill>
                <a:srgbClr val="000000"/>
              </a:solidFill>
            </a:endParaRPr>
          </a:p>
        </p:txBody>
      </p:sp>
      <p:sp>
        <p:nvSpPr>
          <p:cNvPr id="6" name="Slide Number Placeholder 5"/>
          <p:cNvSpPr>
            <a:spLocks noGrp="1"/>
          </p:cNvSpPr>
          <p:nvPr>
            <p:ph type="sldNum" sz="quarter" idx="4"/>
          </p:nvPr>
        </p:nvSpPr>
        <p:spPr>
          <a:xfrm>
            <a:off x="7885509" y="5883276"/>
            <a:ext cx="573161" cy="365125"/>
          </a:xfrm>
          <a:prstGeom prst="rect">
            <a:avLst/>
          </a:prstGeom>
        </p:spPr>
        <p:txBody>
          <a:bodyPr vert="horz" lIns="91440" tIns="45720" rIns="91440" bIns="45720" rtlCol="0" anchor="ctr"/>
          <a:lstStyle>
            <a:lvl1pPr algn="r">
              <a:defRPr sz="1000">
                <a:solidFill>
                  <a:schemeClr val="tx1"/>
                </a:solidFill>
              </a:defRPr>
            </a:lvl1pPr>
          </a:lstStyle>
          <a:p>
            <a:fld id="{E92500C6-32A6-4165-94E8-C72D7248410F}" type="slidenum">
              <a:rPr lang="lv-LV" altLang="lv-LV" smtClean="0">
                <a:solidFill>
                  <a:srgbClr val="000000"/>
                </a:solidFill>
                <a:latin typeface="Arial" panose="020B0604020202020204" pitchFamily="34" charset="0"/>
              </a:rPr>
              <a:pPr/>
              <a:t>‹#›</a:t>
            </a:fld>
            <a:endParaRPr lang="lv-LV" altLang="lv-LV">
              <a:solidFill>
                <a:srgbClr val="000000"/>
              </a:solidFill>
              <a:latin typeface="Arial" panose="020B0604020202020204" pitchFamily="34" charset="0"/>
            </a:endParaRPr>
          </a:p>
        </p:txBody>
      </p:sp>
    </p:spTree>
    <p:extLst>
      <p:ext uri="{BB962C8B-B14F-4D97-AF65-F5344CB8AC3E}">
        <p14:creationId xmlns:p14="http://schemas.microsoft.com/office/powerpoint/2010/main" val="2784662783"/>
      </p:ext>
    </p:extLst>
  </p:cSld>
  <p:clrMap bg1="lt1" tx1="dk1" bg2="lt2" tx2="dk2" accent1="accent1" accent2="accent2" accent3="accent3" accent4="accent4" accent5="accent5" accent6="accent6" hlink="hlink" folHlink="folHlink"/>
  <p:sldLayoutIdLst>
    <p:sldLayoutId id="2147484450" r:id="rId1"/>
    <p:sldLayoutId id="2147484451" r:id="rId2"/>
    <p:sldLayoutId id="2147484452" r:id="rId3"/>
    <p:sldLayoutId id="2147484453" r:id="rId4"/>
    <p:sldLayoutId id="2147484454" r:id="rId5"/>
    <p:sldLayoutId id="2147484455" r:id="rId6"/>
    <p:sldLayoutId id="2147484456" r:id="rId7"/>
    <p:sldLayoutId id="2147484457" r:id="rId8"/>
    <p:sldLayoutId id="2147484458" r:id="rId9"/>
    <p:sldLayoutId id="2147484459" r:id="rId10"/>
    <p:sldLayoutId id="2147484460" r:id="rId11"/>
    <p:sldLayoutId id="2147484461" r:id="rId12"/>
    <p:sldLayoutId id="2147484462" r:id="rId13"/>
    <p:sldLayoutId id="2147484463" r:id="rId14"/>
    <p:sldLayoutId id="2147484464" r:id="rId15"/>
    <p:sldLayoutId id="2147484465" r:id="rId16"/>
    <p:sldLayoutId id="2147484466" r:id="rId17"/>
    <p:sldLayoutId id="2147484467" r:id="rId18"/>
    <p:sldLayoutId id="2147484468" r:id="rId19"/>
  </p:sldLayoutIdLst>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0.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40.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4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0.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4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0.xml"/></Relationships>
</file>

<file path=ppt/slides/_rels/slide1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40.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0.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40.xml"/><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22.jpeg"/></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9.xml"/></Relationships>
</file>

<file path=ppt/slides/_rels/slide2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40.xml"/></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0.xml"/></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0.xml"/></Relationships>
</file>

<file path=ppt/slides/_rels/slide2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9.xml"/></Relationships>
</file>

<file path=ppt/slides/_rels/slide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9.xml"/></Relationships>
</file>

<file path=ppt/slides/_rels/slide2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diagramLayout" Target="../diagrams/layout1.xml"/><Relationship Id="rId7" Type="http://schemas.openxmlformats.org/officeDocument/2006/relationships/diagramData" Target="../diagrams/data2.xml"/><Relationship Id="rId2" Type="http://schemas.openxmlformats.org/officeDocument/2006/relationships/diagramData" Target="../diagrams/data1.xml"/><Relationship Id="rId1" Type="http://schemas.openxmlformats.org/officeDocument/2006/relationships/slideLayout" Target="../slideLayouts/slideLayout26.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3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9.xml"/></Relationships>
</file>

<file path=ppt/slides/_rels/slide3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0.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3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40.xml"/></Relationships>
</file>

<file path=ppt/slides/_rels/slide3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0.xml"/></Relationships>
</file>

<file path=ppt/slides/_rels/slide37.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35.png"/><Relationship Id="rId1" Type="http://schemas.openxmlformats.org/officeDocument/2006/relationships/slideLayout" Target="../slideLayouts/slideLayout41.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3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40.xml"/></Relationships>
</file>

<file path=ppt/slides/_rels/slide3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4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4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4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7.png"/><Relationship Id="rId1" Type="http://schemas.openxmlformats.org/officeDocument/2006/relationships/slideLayout" Target="../slideLayouts/slideLayout40.xml"/></Relationships>
</file>

<file path=ppt/slides/_rels/slide4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40.xml"/></Relationships>
</file>

<file path=ppt/slides/_rels/slide4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png"/><Relationship Id="rId1" Type="http://schemas.openxmlformats.org/officeDocument/2006/relationships/slideLayout" Target="../slideLayouts/slideLayout40.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0.xml"/></Relationships>
</file>

<file path=ppt/slides/_rels/slide47.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40.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2.png"/></Relationships>
</file>

<file path=ppt/slides/_rels/slide4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4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5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40.xml"/></Relationships>
</file>

<file path=ppt/slides/_rels/slide5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40.xml"/></Relationships>
</file>

<file path=ppt/slides/_rels/slide5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40.xml"/><Relationship Id="rId4" Type="http://schemas.openxmlformats.org/officeDocument/2006/relationships/image" Target="../media/image58.png"/></Relationships>
</file>

<file path=ppt/slides/_rels/slide53.xml.rels><?xml version="1.0" encoding="UTF-8" standalone="yes"?>
<Relationships xmlns="http://schemas.openxmlformats.org/package/2006/relationships"><Relationship Id="rId2" Type="http://schemas.openxmlformats.org/officeDocument/2006/relationships/hyperlink" Target="http://likumi.lv/ta/id/50759-izglitibas-likums" TargetMode="External"/><Relationship Id="rId1" Type="http://schemas.openxmlformats.org/officeDocument/2006/relationships/slideLayout" Target="../slideLayouts/slideLayout40.xml"/></Relationships>
</file>

<file path=ppt/slides/_rels/slide5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40.xml"/></Relationships>
</file>

<file path=ppt/slides/_rels/slide5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40.xml"/></Relationships>
</file>

<file path=ppt/slides/_rels/slide5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40.xml"/></Relationships>
</file>

<file path=ppt/slides/_rels/slide5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40.xml"/></Relationships>
</file>

<file path=ppt/slides/_rels/slide5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40.xml"/></Relationships>
</file>

<file path=ppt/slides/_rels/slide5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40.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40.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62.xml.rels><?xml version="1.0" encoding="UTF-8" standalone="yes"?>
<Relationships xmlns="http://schemas.openxmlformats.org/package/2006/relationships"><Relationship Id="rId2" Type="http://schemas.openxmlformats.org/officeDocument/2006/relationships/hyperlink" Target="mailto:e-gils@inbox.lv" TargetMode="External"/><Relationship Id="rId1" Type="http://schemas.openxmlformats.org/officeDocument/2006/relationships/slideLayout" Target="../slideLayouts/slideLayout40.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Virsraksts 1"/>
          <p:cNvSpPr>
            <a:spLocks noGrp="1"/>
          </p:cNvSpPr>
          <p:nvPr>
            <p:ph type="ctrTitle"/>
          </p:nvPr>
        </p:nvSpPr>
        <p:spPr>
          <a:xfrm>
            <a:off x="820890" y="4411586"/>
            <a:ext cx="7772400" cy="1279176"/>
          </a:xfrm>
        </p:spPr>
        <p:txBody>
          <a:bodyPr>
            <a:noAutofit/>
          </a:bodyPr>
          <a:lstStyle/>
          <a:p>
            <a:pPr algn="ctr" eaLnBrk="1" fontAlgn="auto" hangingPunct="1">
              <a:spcAft>
                <a:spcPts val="0"/>
              </a:spcAft>
              <a:defRPr/>
            </a:pPr>
            <a:r>
              <a:rPr lang="lv-LV" sz="3200" dirty="0"/>
              <a:t>Instruktāža darba drošībā un ugunsdrošībā 2024.g.</a:t>
            </a:r>
            <a:br>
              <a:rPr lang="lv-LV" sz="3200" dirty="0"/>
            </a:br>
            <a:r>
              <a:rPr lang="lv-LV" sz="2000" dirty="0"/>
              <a:t>Egīls Gribačenoks </a:t>
            </a:r>
            <a:r>
              <a:rPr lang="lv-LV" sz="2400" dirty="0"/>
              <a:t>darba aizsardzības speciālists</a:t>
            </a:r>
            <a:endParaRPr lang="lv-LV" sz="3200" dirty="0"/>
          </a:p>
        </p:txBody>
      </p:sp>
      <p:sp>
        <p:nvSpPr>
          <p:cNvPr id="10243" name="Apakšvirsraksts 2"/>
          <p:cNvSpPr>
            <a:spLocks noGrp="1"/>
          </p:cNvSpPr>
          <p:nvPr>
            <p:ph type="subTitle" idx="1"/>
          </p:nvPr>
        </p:nvSpPr>
        <p:spPr>
          <a:xfrm>
            <a:off x="820890" y="188640"/>
            <a:ext cx="7772400" cy="605983"/>
          </a:xfrm>
        </p:spPr>
        <p:txBody>
          <a:bodyPr>
            <a:normAutofit/>
          </a:bodyPr>
          <a:lstStyle/>
          <a:p>
            <a:pPr marR="0" eaLnBrk="1" hangingPunct="1">
              <a:lnSpc>
                <a:spcPct val="80000"/>
              </a:lnSpc>
            </a:pPr>
            <a:r>
              <a:rPr lang="lv-LV" sz="3200" b="1" dirty="0">
                <a:solidFill>
                  <a:schemeClr val="tx1">
                    <a:lumMod val="95000"/>
                    <a:lumOff val="5000"/>
                  </a:schemeClr>
                </a:solidFill>
              </a:rPr>
              <a:t>LATGALES INDUSTRIĀLAIS tehnikums </a:t>
            </a:r>
          </a:p>
        </p:txBody>
      </p:sp>
      <p:pic>
        <p:nvPicPr>
          <p:cNvPr id="3" name="Attēls 2">
            <a:extLst>
              <a:ext uri="{FF2B5EF4-FFF2-40B4-BE49-F238E27FC236}">
                <a16:creationId xmlns:a16="http://schemas.microsoft.com/office/drawing/2014/main" id="{346139E7-01E5-5927-8FF9-AB8750796197}"/>
              </a:ext>
            </a:extLst>
          </p:cNvPr>
          <p:cNvPicPr>
            <a:picLocks noChangeAspect="1"/>
          </p:cNvPicPr>
          <p:nvPr/>
        </p:nvPicPr>
        <p:blipFill>
          <a:blip r:embed="rId2"/>
          <a:stretch>
            <a:fillRect/>
          </a:stretch>
        </p:blipFill>
        <p:spPr>
          <a:xfrm>
            <a:off x="1691680" y="1157618"/>
            <a:ext cx="5760640" cy="2821135"/>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p:cNvSpPr>
          <p:nvPr>
            <p:ph type="title"/>
          </p:nvPr>
        </p:nvSpPr>
        <p:spPr>
          <a:xfrm>
            <a:off x="683568" y="28637"/>
            <a:ext cx="7543800" cy="664060"/>
          </a:xfrm>
        </p:spPr>
        <p:txBody>
          <a:bodyPr>
            <a:normAutofit/>
          </a:bodyPr>
          <a:lstStyle/>
          <a:p>
            <a:pPr eaLnBrk="1" fontAlgn="auto" hangingPunct="1">
              <a:spcAft>
                <a:spcPts val="0"/>
              </a:spcAft>
              <a:defRPr/>
            </a:pPr>
            <a:r>
              <a:rPr lang="lv-LV" sz="2800" dirty="0">
                <a:solidFill>
                  <a:schemeClr val="tx1"/>
                </a:solidFill>
              </a:rPr>
              <a:t>Darba vides riska faktoru novērtējums</a:t>
            </a:r>
          </a:p>
        </p:txBody>
      </p:sp>
      <p:sp>
        <p:nvSpPr>
          <p:cNvPr id="5" name="Satura vietturis 4"/>
          <p:cNvSpPr>
            <a:spLocks noGrp="1"/>
          </p:cNvSpPr>
          <p:nvPr>
            <p:ph idx="1"/>
          </p:nvPr>
        </p:nvSpPr>
        <p:spPr>
          <a:xfrm>
            <a:off x="340668" y="1268760"/>
            <a:ext cx="8229600" cy="1656184"/>
          </a:xfrm>
        </p:spPr>
        <p:txBody>
          <a:bodyPr>
            <a:normAutofit lnSpcReduction="10000"/>
          </a:bodyPr>
          <a:lstStyle/>
          <a:p>
            <a:pPr marL="365760" indent="-256032" eaLnBrk="1" fontAlgn="auto" hangingPunct="1">
              <a:spcAft>
                <a:spcPts val="0"/>
              </a:spcAft>
              <a:buFont typeface="Wingdings 3"/>
              <a:buChar char=""/>
              <a:defRPr/>
            </a:pPr>
            <a:r>
              <a:rPr lang="lv-LV" sz="2800" u="sng" dirty="0"/>
              <a:t>1. Darba telpas un darba vietas apkārtne</a:t>
            </a:r>
            <a:endParaRPr lang="lv-LV" sz="2800" dirty="0"/>
          </a:p>
          <a:p>
            <a:pPr marL="621792" lvl="1" eaLnBrk="1" fontAlgn="auto" hangingPunct="1">
              <a:spcBef>
                <a:spcPts val="324"/>
              </a:spcBef>
              <a:spcAft>
                <a:spcPts val="0"/>
              </a:spcAft>
              <a:buFont typeface="Verdana"/>
              <a:buChar char="◦"/>
              <a:defRPr/>
            </a:pPr>
            <a:r>
              <a:rPr lang="lv-LV" sz="2800" dirty="0"/>
              <a:t>Darba vietā uzturēt tīrību un kārtību.</a:t>
            </a:r>
          </a:p>
          <a:p>
            <a:pPr marL="621792" lvl="1" eaLnBrk="1" fontAlgn="auto" hangingPunct="1">
              <a:spcBef>
                <a:spcPts val="324"/>
              </a:spcBef>
              <a:spcAft>
                <a:spcPts val="0"/>
              </a:spcAft>
              <a:buFont typeface="Verdana"/>
              <a:buChar char="◦"/>
              <a:defRPr/>
            </a:pPr>
            <a:r>
              <a:rPr lang="lv-LV" sz="2800" dirty="0"/>
              <a:t>Evakuācijas ceļi apzīmēti ar drošības zīmēm;</a:t>
            </a:r>
          </a:p>
          <a:p>
            <a:pPr marL="621792" lvl="1" eaLnBrk="1" fontAlgn="auto" hangingPunct="1">
              <a:spcBef>
                <a:spcPts val="324"/>
              </a:spcBef>
              <a:spcAft>
                <a:spcPts val="0"/>
              </a:spcAft>
              <a:buFont typeface="Verdana"/>
              <a:buChar char="◦"/>
              <a:defRPr/>
            </a:pPr>
            <a:endParaRPr lang="lv-LV" sz="2000" b="1" u="sng" dirty="0"/>
          </a:p>
        </p:txBody>
      </p:sp>
    </p:spTree>
    <p:extLst>
      <p:ext uri="{BB962C8B-B14F-4D97-AF65-F5344CB8AC3E}">
        <p14:creationId xmlns:p14="http://schemas.microsoft.com/office/powerpoint/2010/main" val="23058390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p:cNvSpPr>
          <p:nvPr>
            <p:ph type="title"/>
          </p:nvPr>
        </p:nvSpPr>
        <p:spPr>
          <a:xfrm>
            <a:off x="683568" y="28637"/>
            <a:ext cx="7543800" cy="664060"/>
          </a:xfrm>
        </p:spPr>
        <p:txBody>
          <a:bodyPr>
            <a:normAutofit/>
          </a:bodyPr>
          <a:lstStyle/>
          <a:p>
            <a:pPr eaLnBrk="1" fontAlgn="auto" hangingPunct="1">
              <a:spcAft>
                <a:spcPts val="0"/>
              </a:spcAft>
              <a:defRPr/>
            </a:pPr>
            <a:r>
              <a:rPr lang="lv-LV" sz="2800" dirty="0">
                <a:solidFill>
                  <a:schemeClr val="tx1"/>
                </a:solidFill>
              </a:rPr>
              <a:t>Darba vides riska faktoru novērtējums</a:t>
            </a:r>
          </a:p>
        </p:txBody>
      </p:sp>
      <p:pic>
        <p:nvPicPr>
          <p:cNvPr id="5122" name="Picture 2">
            <a:extLst>
              <a:ext uri="{FF2B5EF4-FFF2-40B4-BE49-F238E27FC236}">
                <a16:creationId xmlns:a16="http://schemas.microsoft.com/office/drawing/2014/main" id="{B2A6AB26-0230-4972-AE93-32AD0A34722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4714" b="32892"/>
          <a:stretch/>
        </p:blipFill>
        <p:spPr bwMode="auto">
          <a:xfrm>
            <a:off x="467544" y="836712"/>
            <a:ext cx="8208912" cy="60817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43448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p:cNvSpPr>
          <p:nvPr>
            <p:ph type="title"/>
          </p:nvPr>
        </p:nvSpPr>
        <p:spPr>
          <a:xfrm>
            <a:off x="683568" y="0"/>
            <a:ext cx="7543800" cy="1450757"/>
          </a:xfrm>
        </p:spPr>
        <p:txBody>
          <a:bodyPr/>
          <a:lstStyle/>
          <a:p>
            <a:pPr eaLnBrk="1" fontAlgn="auto" hangingPunct="1">
              <a:spcAft>
                <a:spcPts val="0"/>
              </a:spcAft>
              <a:defRPr/>
            </a:pPr>
            <a:r>
              <a:rPr lang="lv-LV" sz="2800" dirty="0">
                <a:solidFill>
                  <a:schemeClr val="tx1"/>
                </a:solidFill>
              </a:rPr>
              <a:t>Darba vides riska faktoru novērtējums</a:t>
            </a:r>
          </a:p>
        </p:txBody>
      </p:sp>
      <p:sp>
        <p:nvSpPr>
          <p:cNvPr id="5" name="Satura vietturis 4"/>
          <p:cNvSpPr>
            <a:spLocks noGrp="1"/>
          </p:cNvSpPr>
          <p:nvPr>
            <p:ph idx="1"/>
          </p:nvPr>
        </p:nvSpPr>
        <p:spPr>
          <a:xfrm>
            <a:off x="539552" y="1196752"/>
            <a:ext cx="7488832" cy="1080120"/>
          </a:xfrm>
        </p:spPr>
        <p:txBody>
          <a:bodyPr>
            <a:normAutofit/>
          </a:bodyPr>
          <a:lstStyle/>
          <a:p>
            <a:pPr marL="365760" indent="-256032" eaLnBrk="1" fontAlgn="auto" hangingPunct="1">
              <a:spcAft>
                <a:spcPts val="0"/>
              </a:spcAft>
              <a:buFont typeface="Wingdings 3"/>
              <a:buChar char=""/>
              <a:defRPr/>
            </a:pPr>
            <a:r>
              <a:rPr lang="lv-LV" sz="2400" u="sng" dirty="0"/>
              <a:t> Darba telpas un darba vietas apkārtne</a:t>
            </a:r>
            <a:endParaRPr lang="lv-LV" sz="2400" dirty="0"/>
          </a:p>
          <a:p>
            <a:pPr marL="621792" lvl="1" eaLnBrk="1" fontAlgn="auto" hangingPunct="1">
              <a:spcBef>
                <a:spcPts val="324"/>
              </a:spcBef>
              <a:spcAft>
                <a:spcPts val="0"/>
              </a:spcAft>
              <a:buFont typeface="Verdana"/>
              <a:buChar char="◦"/>
              <a:defRPr/>
            </a:pPr>
            <a:r>
              <a:rPr lang="lv-LV" sz="2000" dirty="0"/>
              <a:t>Esiet uzmanīgi uz kāpnēm</a:t>
            </a:r>
          </a:p>
          <a:p>
            <a:pPr marL="621792" lvl="1" eaLnBrk="1" fontAlgn="auto" hangingPunct="1">
              <a:spcBef>
                <a:spcPts val="324"/>
              </a:spcBef>
              <a:spcAft>
                <a:spcPts val="0"/>
              </a:spcAft>
              <a:buFont typeface="Verdana"/>
              <a:buChar char="◦"/>
              <a:defRPr/>
            </a:pPr>
            <a:endParaRPr lang="lv-LV" sz="2000" dirty="0"/>
          </a:p>
          <a:p>
            <a:pPr marL="621792" lvl="1" eaLnBrk="1" fontAlgn="auto" hangingPunct="1">
              <a:spcBef>
                <a:spcPts val="324"/>
              </a:spcBef>
              <a:spcAft>
                <a:spcPts val="0"/>
              </a:spcAft>
              <a:buFont typeface="Verdana"/>
              <a:buChar char="◦"/>
              <a:defRPr/>
            </a:pPr>
            <a:endParaRPr lang="lv-LV" sz="2000" b="1" u="sng" dirty="0"/>
          </a:p>
        </p:txBody>
      </p:sp>
      <p:pic>
        <p:nvPicPr>
          <p:cNvPr id="7" name="Attēls 6">
            <a:extLst>
              <a:ext uri="{FF2B5EF4-FFF2-40B4-BE49-F238E27FC236}">
                <a16:creationId xmlns:a16="http://schemas.microsoft.com/office/drawing/2014/main" id="{1BC85019-9404-46D5-AEED-2309B515E0B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426879" y="2991288"/>
            <a:ext cx="3781701" cy="2836276"/>
          </a:xfrm>
          <a:prstGeom prst="rect">
            <a:avLst/>
          </a:prstGeom>
        </p:spPr>
      </p:pic>
      <p:sp>
        <p:nvSpPr>
          <p:cNvPr id="2" name="Taisnstūris 1">
            <a:extLst>
              <a:ext uri="{FF2B5EF4-FFF2-40B4-BE49-F238E27FC236}">
                <a16:creationId xmlns:a16="http://schemas.microsoft.com/office/drawing/2014/main" id="{F4E56911-EC49-4287-A7E9-53C128505D4C}"/>
              </a:ext>
            </a:extLst>
          </p:cNvPr>
          <p:cNvSpPr/>
          <p:nvPr/>
        </p:nvSpPr>
        <p:spPr>
          <a:xfrm>
            <a:off x="3635896" y="3028890"/>
            <a:ext cx="5352106" cy="400110"/>
          </a:xfrm>
          <a:prstGeom prst="rect">
            <a:avLst/>
          </a:prstGeom>
        </p:spPr>
        <p:txBody>
          <a:bodyPr wrap="square">
            <a:spAutoFit/>
          </a:bodyPr>
          <a:lstStyle/>
          <a:p>
            <a:pPr marL="621792" lvl="1" eaLnBrk="1" fontAlgn="auto" hangingPunct="1">
              <a:spcBef>
                <a:spcPts val="324"/>
              </a:spcBef>
              <a:spcAft>
                <a:spcPts val="0"/>
              </a:spcAft>
              <a:buFont typeface="Verdana"/>
              <a:buChar char="◦"/>
              <a:defRPr/>
            </a:pPr>
            <a:r>
              <a:rPr lang="en-US" sz="2000" dirty="0" err="1"/>
              <a:t>Ziem</a:t>
            </a:r>
            <a:r>
              <a:rPr lang="lv-LV" sz="2000" dirty="0" err="1"/>
              <a:t>as</a:t>
            </a:r>
            <a:r>
              <a:rPr lang="lv-LV" sz="2000" dirty="0"/>
              <a:t> </a:t>
            </a:r>
            <a:r>
              <a:rPr lang="en-US" sz="2000" dirty="0"/>
              <a:t>period</a:t>
            </a:r>
            <a:r>
              <a:rPr lang="lv-LV" sz="2000" dirty="0"/>
              <a:t>ā iespējams apledojums </a:t>
            </a:r>
          </a:p>
        </p:txBody>
      </p:sp>
      <p:pic>
        <p:nvPicPr>
          <p:cNvPr id="7170" name="Picture 2" descr="Rīgā šoziem konstatēti 60 pārkāpumi par laikus nenotīrītām ietvēm un  jumtiem - DELFI">
            <a:extLst>
              <a:ext uri="{FF2B5EF4-FFF2-40B4-BE49-F238E27FC236}">
                <a16:creationId xmlns:a16="http://schemas.microsoft.com/office/drawing/2014/main" id="{662D592A-F78C-439D-AF67-A70196D6AC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76875" y="3573016"/>
            <a:ext cx="5252229" cy="2750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6627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p:cNvSpPr>
          <p:nvPr>
            <p:ph type="title"/>
          </p:nvPr>
        </p:nvSpPr>
        <p:spPr>
          <a:xfrm>
            <a:off x="683568" y="28636"/>
            <a:ext cx="7543800" cy="1450757"/>
          </a:xfrm>
        </p:spPr>
        <p:txBody>
          <a:bodyPr/>
          <a:lstStyle/>
          <a:p>
            <a:pPr eaLnBrk="1" fontAlgn="auto" hangingPunct="1">
              <a:spcAft>
                <a:spcPts val="0"/>
              </a:spcAft>
              <a:defRPr/>
            </a:pPr>
            <a:r>
              <a:rPr lang="lv-LV" sz="2800" dirty="0">
                <a:solidFill>
                  <a:schemeClr val="tx1"/>
                </a:solidFill>
              </a:rPr>
              <a:t>Darba vides riska faktoru novērtējums</a:t>
            </a:r>
          </a:p>
        </p:txBody>
      </p:sp>
      <p:sp>
        <p:nvSpPr>
          <p:cNvPr id="5" name="Satura vietturis 4"/>
          <p:cNvSpPr>
            <a:spLocks noGrp="1"/>
          </p:cNvSpPr>
          <p:nvPr>
            <p:ph idx="1"/>
          </p:nvPr>
        </p:nvSpPr>
        <p:spPr>
          <a:xfrm>
            <a:off x="323528" y="1479393"/>
            <a:ext cx="8229600" cy="4679950"/>
          </a:xfrm>
        </p:spPr>
        <p:txBody>
          <a:bodyPr>
            <a:normAutofit/>
          </a:bodyPr>
          <a:lstStyle/>
          <a:p>
            <a:pPr marL="365760" indent="-256032" eaLnBrk="1" fontAlgn="auto" hangingPunct="1">
              <a:spcAft>
                <a:spcPts val="0"/>
              </a:spcAft>
              <a:buFont typeface="Wingdings 3"/>
              <a:buChar char=""/>
              <a:defRPr/>
            </a:pPr>
            <a:r>
              <a:rPr lang="lv-LV" sz="2400" u="sng" dirty="0"/>
              <a:t> Darba telpas un darba vietas apkārtne</a:t>
            </a:r>
            <a:endParaRPr lang="lv-LV" sz="2400" dirty="0"/>
          </a:p>
          <a:p>
            <a:pPr marL="621792" lvl="1" eaLnBrk="1" fontAlgn="auto" hangingPunct="1">
              <a:spcBef>
                <a:spcPts val="324"/>
              </a:spcBef>
              <a:spcAft>
                <a:spcPts val="0"/>
              </a:spcAft>
              <a:buFont typeface="Verdana"/>
              <a:buChar char="◦"/>
              <a:defRPr/>
            </a:pPr>
            <a:r>
              <a:rPr lang="lv-LV" sz="2400" dirty="0"/>
              <a:t>Pārvietojoties izglītības  iestādē u.c. ievērot piesardzību, pārvietoties nesteidzīgi. </a:t>
            </a:r>
          </a:p>
          <a:p>
            <a:pPr marL="621792" lvl="1" eaLnBrk="1" fontAlgn="auto" hangingPunct="1">
              <a:spcBef>
                <a:spcPts val="324"/>
              </a:spcBef>
              <a:spcAft>
                <a:spcPts val="0"/>
              </a:spcAft>
              <a:buFont typeface="Verdana"/>
              <a:buChar char="◦"/>
              <a:defRPr/>
            </a:pPr>
            <a:r>
              <a:rPr lang="lv-LV" sz="2400" dirty="0"/>
              <a:t>Izvēlaties piemērotus apavus</a:t>
            </a:r>
          </a:p>
          <a:p>
            <a:pPr marL="621792" lvl="1" eaLnBrk="1" fontAlgn="auto" hangingPunct="1">
              <a:spcBef>
                <a:spcPts val="324"/>
              </a:spcBef>
              <a:spcAft>
                <a:spcPts val="0"/>
              </a:spcAft>
              <a:buFont typeface="Verdana"/>
              <a:buChar char="◦"/>
              <a:defRPr/>
            </a:pPr>
            <a:endParaRPr lang="lv-LV" sz="2000" dirty="0"/>
          </a:p>
          <a:p>
            <a:pPr marL="621792" lvl="1" eaLnBrk="1" fontAlgn="auto" hangingPunct="1">
              <a:spcBef>
                <a:spcPts val="324"/>
              </a:spcBef>
              <a:spcAft>
                <a:spcPts val="0"/>
              </a:spcAft>
              <a:buFont typeface="Verdana"/>
              <a:buChar char="◦"/>
              <a:defRPr/>
            </a:pPr>
            <a:endParaRPr lang="lv-LV" sz="2000" b="1" u="sng" dirty="0"/>
          </a:p>
        </p:txBody>
      </p:sp>
      <p:pic>
        <p:nvPicPr>
          <p:cNvPr id="6" name="Picture 2" descr="Ko darīt pret sāpēm?&#10;• Iemācīties strādāt ergonomiskā pozā&#10;(ausis – pleci – gūžas; kājas nedaudz plati)&#10;• Sekot, kādā pozā...">
            <a:extLst>
              <a:ext uri="{FF2B5EF4-FFF2-40B4-BE49-F238E27FC236}">
                <a16:creationId xmlns:a16="http://schemas.microsoft.com/office/drawing/2014/main" id="{718BACF5-46EB-4E5F-B859-6123065B62E4}"/>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6624" t="22865" r="3302" b="4798"/>
          <a:stretch/>
        </p:blipFill>
        <p:spPr bwMode="auto">
          <a:xfrm>
            <a:off x="3563888" y="3481266"/>
            <a:ext cx="5552940" cy="3348098"/>
          </a:xfrm>
          <a:prstGeom prst="rect">
            <a:avLst/>
          </a:prstGeom>
          <a:noFill/>
          <a:extLst>
            <a:ext uri="{909E8E84-426E-40DD-AFC4-6F175D3DCCD1}">
              <a14:hiddenFill xmlns:a14="http://schemas.microsoft.com/office/drawing/2010/main">
                <a:solidFill>
                  <a:srgbClr val="FFFFFF"/>
                </a:solidFill>
              </a14:hiddenFill>
            </a:ext>
          </a:extLst>
        </p:spPr>
      </p:pic>
      <p:pic>
        <p:nvPicPr>
          <p:cNvPr id="7" name="Attēls 6">
            <a:extLst>
              <a:ext uri="{FF2B5EF4-FFF2-40B4-BE49-F238E27FC236}">
                <a16:creationId xmlns:a16="http://schemas.microsoft.com/office/drawing/2014/main" id="{41223AE1-362D-4003-940A-632ABB179973}"/>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6732240" y="5157192"/>
            <a:ext cx="2384588" cy="1724133"/>
          </a:xfrm>
          <a:prstGeom prst="rect">
            <a:avLst/>
          </a:prstGeom>
          <a:noFill/>
          <a:ln>
            <a:noFill/>
          </a:ln>
        </p:spPr>
      </p:pic>
    </p:spTree>
    <p:extLst>
      <p:ext uri="{BB962C8B-B14F-4D97-AF65-F5344CB8AC3E}">
        <p14:creationId xmlns:p14="http://schemas.microsoft.com/office/powerpoint/2010/main" val="26186629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p:cNvSpPr>
          <p:nvPr>
            <p:ph type="title"/>
          </p:nvPr>
        </p:nvSpPr>
        <p:spPr/>
        <p:txBody>
          <a:bodyPr/>
          <a:lstStyle/>
          <a:p>
            <a:pPr eaLnBrk="1" fontAlgn="auto" hangingPunct="1">
              <a:spcAft>
                <a:spcPts val="0"/>
              </a:spcAft>
              <a:defRPr/>
            </a:pPr>
            <a:r>
              <a:rPr lang="lv-LV" sz="2800" dirty="0">
                <a:solidFill>
                  <a:schemeClr val="tx1"/>
                </a:solidFill>
              </a:rPr>
              <a:t>Darba vides riska faktoru novērtējums</a:t>
            </a:r>
          </a:p>
        </p:txBody>
      </p:sp>
      <p:sp>
        <p:nvSpPr>
          <p:cNvPr id="5" name="Satura vietturis 4"/>
          <p:cNvSpPr>
            <a:spLocks noGrp="1"/>
          </p:cNvSpPr>
          <p:nvPr>
            <p:ph idx="1"/>
          </p:nvPr>
        </p:nvSpPr>
        <p:spPr>
          <a:xfrm>
            <a:off x="480060" y="1737361"/>
            <a:ext cx="8229600" cy="4679950"/>
          </a:xfrm>
        </p:spPr>
        <p:txBody>
          <a:bodyPr>
            <a:normAutofit fontScale="62500" lnSpcReduction="20000"/>
          </a:bodyPr>
          <a:lstStyle/>
          <a:p>
            <a:pPr marL="365760" indent="-256032" eaLnBrk="1" fontAlgn="auto" hangingPunct="1">
              <a:spcAft>
                <a:spcPts val="0"/>
              </a:spcAft>
              <a:buFont typeface="Wingdings 3"/>
              <a:buChar char=""/>
              <a:defRPr/>
            </a:pPr>
            <a:r>
              <a:rPr lang="lv-LV" sz="4000" u="sng" dirty="0"/>
              <a:t>2.Troksnis</a:t>
            </a:r>
          </a:p>
          <a:p>
            <a:pPr marL="621792" lvl="1" eaLnBrk="1" fontAlgn="auto" hangingPunct="1">
              <a:spcBef>
                <a:spcPts val="324"/>
              </a:spcBef>
              <a:spcAft>
                <a:spcPts val="0"/>
              </a:spcAft>
              <a:buFont typeface="Verdana"/>
              <a:buChar char="◦"/>
              <a:defRPr/>
            </a:pPr>
            <a:r>
              <a:rPr lang="lv-LV" sz="3300" dirty="0"/>
              <a:t>Pastāvīgi pieļaujamā trokšņa robeža LEX, 8st = 80 dB(A).</a:t>
            </a:r>
            <a:r>
              <a:rPr lang="lv-LV" sz="2200" i="1" dirty="0"/>
              <a:t> LR MK 04.02.2003. noteikumi Nr.66 „Darba aizsardzības prasības nodarbināto aizsardzībai pret darba vides trokšņa radīto risku”; </a:t>
            </a:r>
            <a:r>
              <a:rPr lang="lv-LV" sz="3300" dirty="0"/>
              <a:t> Paaugstinātu troksni rada darbs ar rokas elektroinstrumentiem, iekārtu, darbagaldu darbība, skolēni.</a:t>
            </a:r>
            <a:endParaRPr lang="lv-LV" sz="1900" i="1" dirty="0"/>
          </a:p>
          <a:p>
            <a:pPr marL="365760" lvl="1" indent="-256032" eaLnBrk="1" fontAlgn="auto" hangingPunct="1">
              <a:spcBef>
                <a:spcPts val="400"/>
              </a:spcBef>
              <a:spcAft>
                <a:spcPts val="0"/>
              </a:spcAft>
              <a:buSzPct val="68000"/>
              <a:buFont typeface="Wingdings 3"/>
              <a:buChar char=""/>
              <a:defRPr/>
            </a:pPr>
            <a:r>
              <a:rPr lang="lv-LV" sz="4000" u="sng" dirty="0"/>
              <a:t>3.Vibrācijas</a:t>
            </a:r>
          </a:p>
          <a:p>
            <a:pPr marL="621792" lvl="1" eaLnBrk="1" fontAlgn="auto" hangingPunct="1">
              <a:spcBef>
                <a:spcPts val="324"/>
              </a:spcBef>
              <a:spcAft>
                <a:spcPts val="0"/>
              </a:spcAft>
              <a:buSzPct val="68000"/>
              <a:buFont typeface="Verdana"/>
              <a:buChar char="◦"/>
              <a:defRPr/>
            </a:pPr>
            <a:r>
              <a:rPr lang="lv-LV" sz="3300" dirty="0"/>
              <a:t>Roku-plaukstu vibrāciju rada mehānisko darbarīku izmantošana.</a:t>
            </a:r>
          </a:p>
          <a:p>
            <a:pPr marL="621792" lvl="1" eaLnBrk="1" fontAlgn="auto" hangingPunct="1">
              <a:spcBef>
                <a:spcPts val="324"/>
              </a:spcBef>
              <a:spcAft>
                <a:spcPts val="0"/>
              </a:spcAft>
              <a:buSzPct val="68000"/>
              <a:buFont typeface="Verdana"/>
              <a:buChar char="◦"/>
              <a:defRPr/>
            </a:pPr>
            <a:r>
              <a:rPr lang="lv-LV" sz="3300" dirty="0"/>
              <a:t>Ievērot atpūtas pauzes, veikt atslodzes vingrinājumus. </a:t>
            </a:r>
          </a:p>
          <a:p>
            <a:pPr marL="621792" lvl="1" eaLnBrk="1" fontAlgn="auto" hangingPunct="1">
              <a:spcBef>
                <a:spcPts val="324"/>
              </a:spcBef>
              <a:spcAft>
                <a:spcPts val="0"/>
              </a:spcAft>
              <a:buSzPct val="68000"/>
              <a:buFont typeface="Verdana"/>
              <a:buChar char="◦"/>
              <a:defRPr/>
            </a:pPr>
            <a:r>
              <a:rPr lang="lv-LV" sz="1900" i="1" dirty="0"/>
              <a:t>Noteikumi Nr. 284 „Darba aizsardzības prasības nodarbināto aizsardzībai pret vibrācijas radīto risku darba vidē</a:t>
            </a:r>
          </a:p>
          <a:p>
            <a:pPr marL="621792" lvl="1" eaLnBrk="1" fontAlgn="auto" hangingPunct="1">
              <a:spcBef>
                <a:spcPts val="324"/>
              </a:spcBef>
              <a:spcAft>
                <a:spcPts val="0"/>
              </a:spcAft>
              <a:buFont typeface="Verdana"/>
              <a:buChar char="◦"/>
              <a:defRPr/>
            </a:pPr>
            <a:endParaRPr lang="lv-LV" b="1" u="sng" dirty="0"/>
          </a:p>
        </p:txBody>
      </p:sp>
    </p:spTree>
    <p:extLst>
      <p:ext uri="{BB962C8B-B14F-4D97-AF65-F5344CB8AC3E}">
        <p14:creationId xmlns:p14="http://schemas.microsoft.com/office/powerpoint/2010/main" val="10303690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p:cNvSpPr>
          <p:nvPr>
            <p:ph type="title"/>
          </p:nvPr>
        </p:nvSpPr>
        <p:spPr>
          <a:xfrm>
            <a:off x="685332" y="201216"/>
            <a:ext cx="7773338" cy="923528"/>
          </a:xfrm>
        </p:spPr>
        <p:txBody>
          <a:bodyPr/>
          <a:lstStyle/>
          <a:p>
            <a:pPr eaLnBrk="1" fontAlgn="auto" hangingPunct="1">
              <a:spcAft>
                <a:spcPts val="0"/>
              </a:spcAft>
              <a:defRPr/>
            </a:pPr>
            <a:r>
              <a:rPr lang="lv-LV" sz="2800" dirty="0">
                <a:solidFill>
                  <a:schemeClr val="tx1"/>
                </a:solidFill>
              </a:rPr>
              <a:t>Darba vides riska faktoru novērtējums</a:t>
            </a:r>
          </a:p>
        </p:txBody>
      </p:sp>
      <p:sp>
        <p:nvSpPr>
          <p:cNvPr id="23556" name="Satura vietturis 4"/>
          <p:cNvSpPr>
            <a:spLocks noGrp="1"/>
          </p:cNvSpPr>
          <p:nvPr>
            <p:ph idx="1"/>
          </p:nvPr>
        </p:nvSpPr>
        <p:spPr>
          <a:xfrm>
            <a:off x="323528" y="980728"/>
            <a:ext cx="8640960" cy="5676057"/>
          </a:xfrm>
        </p:spPr>
        <p:txBody>
          <a:bodyPr>
            <a:normAutofit/>
          </a:bodyPr>
          <a:lstStyle/>
          <a:p>
            <a:r>
              <a:rPr lang="lv-LV" sz="2400" u="sng" dirty="0"/>
              <a:t>4. Apgaismojums </a:t>
            </a:r>
          </a:p>
          <a:p>
            <a:pPr marL="557721" lvl="1" indent="-265113">
              <a:buFont typeface="Wingdings" panose="05000000000000000000" pitchFamily="2" charset="2"/>
              <a:buChar char="§"/>
            </a:pPr>
            <a:r>
              <a:rPr lang="lv-LV" sz="2000" u="sng" dirty="0"/>
              <a:t>Atbilstošs apgaismojums </a:t>
            </a:r>
            <a:r>
              <a:rPr lang="lv-LV" sz="2000" dirty="0"/>
              <a:t>palīdz labāk atšķirt priekšmetus, rada uzmundrinošu noskaņu, ceļ emocionālo tonusu, paaugstina darba ražīgumu un kvalitāti. </a:t>
            </a:r>
          </a:p>
          <a:p>
            <a:pPr marL="557721" lvl="1" indent="-265113">
              <a:buFont typeface="Wingdings" panose="05000000000000000000" pitchFamily="2" charset="2"/>
              <a:buChar char="§"/>
            </a:pPr>
            <a:r>
              <a:rPr lang="lv-LV" sz="2000" dirty="0"/>
              <a:t> </a:t>
            </a:r>
            <a:r>
              <a:rPr lang="lv-LV" sz="2000" u="sng" dirty="0"/>
              <a:t>Nepietiekams apgaismojums </a:t>
            </a:r>
            <a:r>
              <a:rPr lang="lv-LV" sz="2000" dirty="0"/>
              <a:t>izraisa redzes orgāna piepūli, nomāc organisma fizioloģiskās un psiholoģiskās funkcijas, rada nogurumu un palielina traumatisma iespējamību</a:t>
            </a:r>
            <a:endParaRPr lang="lv-LV" sz="2000" u="sng" dirty="0"/>
          </a:p>
        </p:txBody>
      </p:sp>
      <p:pic>
        <p:nvPicPr>
          <p:cNvPr id="6146" name="Picture 2" descr="Darba vietas apgaismojuma prasības - noteikumi un noteikumi. Lampas izvēle  darba vietas apgaismošanai virs darbvirsmas">
            <a:extLst>
              <a:ext uri="{FF2B5EF4-FFF2-40B4-BE49-F238E27FC236}">
                <a16:creationId xmlns:a16="http://schemas.microsoft.com/office/drawing/2014/main" id="{5A0CEB55-FAEE-44E3-BA27-9F85005414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9792" y="4005064"/>
            <a:ext cx="3442078" cy="256490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atura vietturis 2">
            <a:extLst>
              <a:ext uri="{FF2B5EF4-FFF2-40B4-BE49-F238E27FC236}">
                <a16:creationId xmlns:a16="http://schemas.microsoft.com/office/drawing/2014/main" id="{CF1BF830-BA41-48E7-8A75-A57E42FB560D}"/>
              </a:ext>
            </a:extLst>
          </p:cNvPr>
          <p:cNvSpPr>
            <a:spLocks noGrp="1"/>
          </p:cNvSpPr>
          <p:nvPr>
            <p:ph idx="1"/>
          </p:nvPr>
        </p:nvSpPr>
        <p:spPr/>
        <p:txBody>
          <a:bodyPr/>
          <a:lstStyle/>
          <a:p>
            <a:endParaRPr lang="lv-LV" dirty="0"/>
          </a:p>
        </p:txBody>
      </p:sp>
      <p:pic>
        <p:nvPicPr>
          <p:cNvPr id="4" name="Attēls 3">
            <a:extLst>
              <a:ext uri="{FF2B5EF4-FFF2-40B4-BE49-F238E27FC236}">
                <a16:creationId xmlns:a16="http://schemas.microsoft.com/office/drawing/2014/main" id="{9C34E30A-3082-40D5-8793-5D1B85B5A74C}"/>
              </a:ext>
            </a:extLst>
          </p:cNvPr>
          <p:cNvPicPr>
            <a:picLocks noChangeAspect="1"/>
          </p:cNvPicPr>
          <p:nvPr/>
        </p:nvPicPr>
        <p:blipFill rotWithShape="1">
          <a:blip r:embed="rId2"/>
          <a:srcRect l="35825" t="33201" r="20075" b="22000"/>
          <a:stretch/>
        </p:blipFill>
        <p:spPr>
          <a:xfrm>
            <a:off x="467544" y="548680"/>
            <a:ext cx="6624736" cy="3419793"/>
          </a:xfrm>
          <a:prstGeom prst="rect">
            <a:avLst/>
          </a:prstGeom>
        </p:spPr>
      </p:pic>
      <p:pic>
        <p:nvPicPr>
          <p:cNvPr id="6" name="Attēls 5">
            <a:extLst>
              <a:ext uri="{FF2B5EF4-FFF2-40B4-BE49-F238E27FC236}">
                <a16:creationId xmlns:a16="http://schemas.microsoft.com/office/drawing/2014/main" id="{9E9D1128-1235-43F3-BDD3-38D012403B85}"/>
              </a:ext>
            </a:extLst>
          </p:cNvPr>
          <p:cNvPicPr>
            <a:picLocks noChangeAspect="1"/>
          </p:cNvPicPr>
          <p:nvPr/>
        </p:nvPicPr>
        <p:blipFill rotWithShape="1">
          <a:blip r:embed="rId3"/>
          <a:srcRect l="24801" t="29000" r="26375" b="27600"/>
          <a:stretch/>
        </p:blipFill>
        <p:spPr>
          <a:xfrm>
            <a:off x="0" y="1916832"/>
            <a:ext cx="9086906" cy="4543453"/>
          </a:xfrm>
          <a:prstGeom prst="rect">
            <a:avLst/>
          </a:prstGeom>
        </p:spPr>
      </p:pic>
    </p:spTree>
    <p:extLst>
      <p:ext uri="{BB962C8B-B14F-4D97-AF65-F5344CB8AC3E}">
        <p14:creationId xmlns:p14="http://schemas.microsoft.com/office/powerpoint/2010/main" val="27513669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p:cNvSpPr>
          <p:nvPr>
            <p:ph type="title"/>
          </p:nvPr>
        </p:nvSpPr>
        <p:spPr/>
        <p:txBody>
          <a:bodyPr/>
          <a:lstStyle/>
          <a:p>
            <a:pPr eaLnBrk="1" fontAlgn="auto" hangingPunct="1">
              <a:spcAft>
                <a:spcPts val="0"/>
              </a:spcAft>
              <a:defRPr/>
            </a:pPr>
            <a:r>
              <a:rPr lang="lv-LV" sz="2800" dirty="0">
                <a:solidFill>
                  <a:schemeClr val="tx1"/>
                </a:solidFill>
              </a:rPr>
              <a:t>Darba vides riska faktoru novērtējums</a:t>
            </a:r>
          </a:p>
        </p:txBody>
      </p:sp>
      <p:sp>
        <p:nvSpPr>
          <p:cNvPr id="23556" name="Satura vietturis 4"/>
          <p:cNvSpPr>
            <a:spLocks noGrp="1"/>
          </p:cNvSpPr>
          <p:nvPr>
            <p:ph idx="1"/>
          </p:nvPr>
        </p:nvSpPr>
        <p:spPr>
          <a:xfrm>
            <a:off x="683568" y="1844824"/>
            <a:ext cx="8229600" cy="4525962"/>
          </a:xfrm>
        </p:spPr>
        <p:txBody>
          <a:bodyPr>
            <a:normAutofit/>
          </a:bodyPr>
          <a:lstStyle/>
          <a:p>
            <a:pPr eaLnBrk="1" hangingPunct="1"/>
            <a:r>
              <a:rPr lang="lv-LV" sz="3200" u="sng" dirty="0"/>
              <a:t>6. Darbs ārpus telpām</a:t>
            </a:r>
          </a:p>
          <a:p>
            <a:pPr lvl="1" eaLnBrk="1" hangingPunct="1"/>
            <a:r>
              <a:rPr lang="lv-LV" sz="2800" dirty="0"/>
              <a:t>Iespējams darbs ārpus telpām, pazemināta temperatūra, meteoroloģiskie apstākļi</a:t>
            </a:r>
          </a:p>
          <a:p>
            <a:pPr lvl="1" eaLnBrk="1" hangingPunct="1"/>
            <a:r>
              <a:rPr lang="lv-LV" sz="2800" dirty="0"/>
              <a:t>Lietot sezonai un laika apstākļiem piemērotu darba apģērbu;</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p:cNvSpPr>
          <p:nvPr>
            <p:ph type="title"/>
          </p:nvPr>
        </p:nvSpPr>
        <p:spPr/>
        <p:txBody>
          <a:bodyPr/>
          <a:lstStyle/>
          <a:p>
            <a:pPr eaLnBrk="1" fontAlgn="auto" hangingPunct="1">
              <a:spcAft>
                <a:spcPts val="0"/>
              </a:spcAft>
              <a:defRPr/>
            </a:pPr>
            <a:r>
              <a:rPr lang="lv-LV" sz="2800" dirty="0">
                <a:solidFill>
                  <a:schemeClr val="tx1"/>
                </a:solidFill>
              </a:rPr>
              <a:t>Darba vides riska faktoru novērtējums</a:t>
            </a:r>
          </a:p>
        </p:txBody>
      </p:sp>
      <p:sp>
        <p:nvSpPr>
          <p:cNvPr id="5" name="Satura vietturis 4"/>
          <p:cNvSpPr>
            <a:spLocks noGrp="1"/>
          </p:cNvSpPr>
          <p:nvPr>
            <p:ph idx="1"/>
          </p:nvPr>
        </p:nvSpPr>
        <p:spPr>
          <a:xfrm>
            <a:off x="251520" y="1844824"/>
            <a:ext cx="4536504" cy="4525962"/>
          </a:xfrm>
        </p:spPr>
        <p:txBody>
          <a:bodyPr>
            <a:normAutofit lnSpcReduction="10000"/>
          </a:bodyPr>
          <a:lstStyle/>
          <a:p>
            <a:pPr marL="365760" indent="-256032" eaLnBrk="1" fontAlgn="auto" hangingPunct="1">
              <a:spcAft>
                <a:spcPts val="0"/>
              </a:spcAft>
              <a:buFont typeface="Wingdings 3"/>
              <a:buChar char=""/>
              <a:defRPr/>
            </a:pPr>
            <a:r>
              <a:rPr lang="lv-LV" sz="2800" u="sng" dirty="0"/>
              <a:t>7.Darba pozas, statiskas pozas</a:t>
            </a:r>
          </a:p>
          <a:p>
            <a:pPr marL="621792" lvl="1" eaLnBrk="1" fontAlgn="auto" hangingPunct="1">
              <a:spcBef>
                <a:spcPts val="324"/>
              </a:spcBef>
              <a:spcAft>
                <a:spcPts val="0"/>
              </a:spcAft>
              <a:buFont typeface="Verdana"/>
              <a:buChar char="◦"/>
              <a:defRPr/>
            </a:pPr>
            <a:r>
              <a:rPr lang="lv-LV" sz="2400" dirty="0"/>
              <a:t>Darbs sēdus vairāk kā 50% darba laika</a:t>
            </a:r>
          </a:p>
          <a:p>
            <a:pPr marL="621792" lvl="1" eaLnBrk="1" fontAlgn="auto" hangingPunct="1">
              <a:spcBef>
                <a:spcPts val="324"/>
              </a:spcBef>
              <a:spcAft>
                <a:spcPts val="0"/>
              </a:spcAft>
              <a:buFont typeface="Verdana"/>
              <a:buChar char="◦"/>
              <a:defRPr/>
            </a:pPr>
            <a:r>
              <a:rPr lang="lv-LV" sz="2400" dirty="0"/>
              <a:t>Atpūtas paužu laikā veikt atslodzes vingrinājumus mugurai, rokām, pleciem un kājām.  </a:t>
            </a:r>
          </a:p>
          <a:p>
            <a:pPr marL="621792" lvl="1" eaLnBrk="1" fontAlgn="auto" hangingPunct="1">
              <a:spcBef>
                <a:spcPts val="324"/>
              </a:spcBef>
              <a:spcAft>
                <a:spcPts val="0"/>
              </a:spcAft>
              <a:buFont typeface="Verdana"/>
              <a:buChar char="◦"/>
              <a:defRPr/>
            </a:pPr>
            <a:r>
              <a:rPr lang="lv-LV" sz="2400" dirty="0"/>
              <a:t>Esiet aktīvi brīvajā laikā –sportojiet, staigājiet</a:t>
            </a:r>
          </a:p>
        </p:txBody>
      </p:sp>
      <p:pic>
        <p:nvPicPr>
          <p:cNvPr id="2" name="Attēls 1">
            <a:extLst>
              <a:ext uri="{FF2B5EF4-FFF2-40B4-BE49-F238E27FC236}">
                <a16:creationId xmlns:a16="http://schemas.microsoft.com/office/drawing/2014/main" id="{2AC027AF-F0C2-410C-BBC0-DFAE9CAB80DA}"/>
              </a:ext>
            </a:extLst>
          </p:cNvPr>
          <p:cNvPicPr>
            <a:picLocks noChangeAspect="1"/>
          </p:cNvPicPr>
          <p:nvPr/>
        </p:nvPicPr>
        <p:blipFill rotWithShape="1">
          <a:blip r:embed="rId2"/>
          <a:srcRect l="33213" t="33600" r="42375" b="23001"/>
          <a:stretch/>
        </p:blipFill>
        <p:spPr>
          <a:xfrm>
            <a:off x="4925208" y="1983569"/>
            <a:ext cx="4248472" cy="4248472"/>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p:cNvSpPr>
            <a:spLocks noGrp="1"/>
          </p:cNvSpPr>
          <p:nvPr>
            <p:ph type="title"/>
          </p:nvPr>
        </p:nvSpPr>
        <p:spPr>
          <a:xfrm>
            <a:off x="685332" y="404665"/>
            <a:ext cx="7773338" cy="1008112"/>
          </a:xfrm>
        </p:spPr>
        <p:txBody>
          <a:bodyPr/>
          <a:lstStyle/>
          <a:p>
            <a:r>
              <a:rPr lang="lv-LV" dirty="0"/>
              <a:t>Fiziskie faktori</a:t>
            </a:r>
          </a:p>
        </p:txBody>
      </p:sp>
      <p:sp>
        <p:nvSpPr>
          <p:cNvPr id="5" name="Satura vietturis 4">
            <a:extLst>
              <a:ext uri="{FF2B5EF4-FFF2-40B4-BE49-F238E27FC236}">
                <a16:creationId xmlns:a16="http://schemas.microsoft.com/office/drawing/2014/main" id="{C8F93FEC-4E5B-4EBD-AA9D-88010AC37007}"/>
              </a:ext>
            </a:extLst>
          </p:cNvPr>
          <p:cNvSpPr>
            <a:spLocks noGrp="1"/>
          </p:cNvSpPr>
          <p:nvPr>
            <p:ph idx="1"/>
          </p:nvPr>
        </p:nvSpPr>
        <p:spPr>
          <a:xfrm>
            <a:off x="323528" y="1744241"/>
            <a:ext cx="7543801" cy="4023360"/>
          </a:xfrm>
        </p:spPr>
        <p:txBody>
          <a:bodyPr>
            <a:normAutofit/>
          </a:bodyPr>
          <a:lstStyle/>
          <a:p>
            <a:r>
              <a:rPr lang="lv-LV" sz="2400" b="1" dirty="0"/>
              <a:t>Smagumu celšana un pārvietošana</a:t>
            </a:r>
          </a:p>
          <a:p>
            <a:pPr>
              <a:lnSpc>
                <a:spcPct val="100000"/>
              </a:lnSpc>
              <a:spcBef>
                <a:spcPts val="0"/>
              </a:spcBef>
              <a:spcAft>
                <a:spcPts val="0"/>
              </a:spcAft>
            </a:pPr>
            <a:r>
              <a:rPr lang="lv-LV" dirty="0"/>
              <a:t>- lūdz palīdzību, ja krava pārāk smaga vai neērti satverama</a:t>
            </a:r>
          </a:p>
          <a:p>
            <a:pPr>
              <a:lnSpc>
                <a:spcPct val="100000"/>
              </a:lnSpc>
              <a:spcBef>
                <a:spcPts val="0"/>
              </a:spcBef>
              <a:spcAft>
                <a:spcPts val="0"/>
              </a:spcAft>
            </a:pPr>
            <a:r>
              <a:rPr lang="lv-LV" dirty="0"/>
              <a:t>-atbrīvo ceļu, atver durvis, pirms nest kravu</a:t>
            </a:r>
          </a:p>
          <a:p>
            <a:pPr>
              <a:lnSpc>
                <a:spcPct val="100000"/>
              </a:lnSpc>
              <a:spcBef>
                <a:spcPts val="0"/>
              </a:spcBef>
              <a:spcAft>
                <a:spcPts val="0"/>
              </a:spcAft>
            </a:pPr>
            <a:r>
              <a:rPr lang="lv-LV" dirty="0"/>
              <a:t>- turi taisnu muguru;</a:t>
            </a:r>
          </a:p>
          <a:p>
            <a:pPr>
              <a:lnSpc>
                <a:spcPct val="100000"/>
              </a:lnSpc>
              <a:spcBef>
                <a:spcPts val="0"/>
              </a:spcBef>
              <a:spcAft>
                <a:spcPts val="0"/>
              </a:spcAft>
            </a:pPr>
            <a:r>
              <a:rPr lang="lv-LV" dirty="0"/>
              <a:t>- stingri satver un turi cieši kravu</a:t>
            </a:r>
          </a:p>
          <a:p>
            <a:pPr>
              <a:lnSpc>
                <a:spcPct val="100000"/>
              </a:lnSpc>
              <a:spcBef>
                <a:spcPts val="0"/>
              </a:spcBef>
              <a:spcAft>
                <a:spcPts val="0"/>
              </a:spcAft>
            </a:pPr>
            <a:r>
              <a:rPr lang="lv-LV" dirty="0"/>
              <a:t>- nes kravu, pēc iespējas tuvāk ķermenim;</a:t>
            </a:r>
          </a:p>
          <a:p>
            <a:pPr>
              <a:lnSpc>
                <a:spcPct val="100000"/>
              </a:lnSpc>
              <a:spcBef>
                <a:spcPts val="0"/>
              </a:spcBef>
              <a:spcAft>
                <a:spcPts val="0"/>
              </a:spcAft>
            </a:pPr>
            <a:endParaRPr lang="lv-LV" dirty="0"/>
          </a:p>
          <a:p>
            <a:endParaRPr lang="lv-LV" sz="2400" dirty="0"/>
          </a:p>
          <a:p>
            <a:endParaRPr lang="ru-RU" sz="2400" dirty="0"/>
          </a:p>
        </p:txBody>
      </p:sp>
      <p:pic>
        <p:nvPicPr>
          <p:cNvPr id="7170" name="Picture 2" descr="Mugurkaula veselība ietekmē cilvēka vispārējo pašsajūtu - Dzirdes Sistēmas">
            <a:extLst>
              <a:ext uri="{FF2B5EF4-FFF2-40B4-BE49-F238E27FC236}">
                <a16:creationId xmlns:a16="http://schemas.microsoft.com/office/drawing/2014/main" id="{3D3EB8FD-59A5-47E7-A4A5-4C7DE388FE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8367" y="3861048"/>
            <a:ext cx="6177036" cy="24708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62054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7B8996BB-6BCC-D9EE-5CA1-EE2C42FF745B}"/>
              </a:ext>
            </a:extLst>
          </p:cNvPr>
          <p:cNvSpPr>
            <a:spLocks noGrp="1"/>
          </p:cNvSpPr>
          <p:nvPr>
            <p:ph type="title"/>
          </p:nvPr>
        </p:nvSpPr>
        <p:spPr/>
        <p:txBody>
          <a:bodyPr/>
          <a:lstStyle/>
          <a:p>
            <a:endParaRPr lang="lv-LV"/>
          </a:p>
        </p:txBody>
      </p:sp>
      <p:sp>
        <p:nvSpPr>
          <p:cNvPr id="3" name="Satura vietturis 2">
            <a:extLst>
              <a:ext uri="{FF2B5EF4-FFF2-40B4-BE49-F238E27FC236}">
                <a16:creationId xmlns:a16="http://schemas.microsoft.com/office/drawing/2014/main" id="{59784F27-AE02-3B0A-42D7-80653CCEDD06}"/>
              </a:ext>
            </a:extLst>
          </p:cNvPr>
          <p:cNvSpPr>
            <a:spLocks noGrp="1"/>
          </p:cNvSpPr>
          <p:nvPr>
            <p:ph sz="quarter" idx="13"/>
          </p:nvPr>
        </p:nvSpPr>
        <p:spPr/>
        <p:txBody>
          <a:bodyPr/>
          <a:lstStyle/>
          <a:p>
            <a:endParaRPr lang="lv-LV"/>
          </a:p>
        </p:txBody>
      </p:sp>
      <p:pic>
        <p:nvPicPr>
          <p:cNvPr id="4" name="Attēls 3">
            <a:extLst>
              <a:ext uri="{FF2B5EF4-FFF2-40B4-BE49-F238E27FC236}">
                <a16:creationId xmlns:a16="http://schemas.microsoft.com/office/drawing/2014/main" id="{FBFBD099-BADD-C841-2945-93640A967BC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050" y="697288"/>
            <a:ext cx="9007900" cy="5098504"/>
          </a:xfrm>
          <a:prstGeom prst="rect">
            <a:avLst/>
          </a:prstGeom>
          <a:noFill/>
          <a:ln>
            <a:noFill/>
          </a:ln>
        </p:spPr>
      </p:pic>
    </p:spTree>
    <p:extLst>
      <p:ext uri="{BB962C8B-B14F-4D97-AF65-F5344CB8AC3E}">
        <p14:creationId xmlns:p14="http://schemas.microsoft.com/office/powerpoint/2010/main" val="33724378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p:cNvSpPr>
          <p:nvPr>
            <p:ph type="title"/>
          </p:nvPr>
        </p:nvSpPr>
        <p:spPr>
          <a:xfrm>
            <a:off x="685332" y="209351"/>
            <a:ext cx="7773338" cy="1117848"/>
          </a:xfrm>
        </p:spPr>
        <p:txBody>
          <a:bodyPr/>
          <a:lstStyle/>
          <a:p>
            <a:pPr eaLnBrk="1" fontAlgn="auto" hangingPunct="1">
              <a:spcAft>
                <a:spcPts val="0"/>
              </a:spcAft>
              <a:defRPr/>
            </a:pPr>
            <a:r>
              <a:rPr lang="lv-LV" sz="2800" dirty="0">
                <a:solidFill>
                  <a:schemeClr val="tx1"/>
                </a:solidFill>
              </a:rPr>
              <a:t>Darba vides riska faktoru novērtējums</a:t>
            </a:r>
          </a:p>
        </p:txBody>
      </p:sp>
      <p:sp>
        <p:nvSpPr>
          <p:cNvPr id="5" name="Satura vietturis 4"/>
          <p:cNvSpPr>
            <a:spLocks noGrp="1"/>
          </p:cNvSpPr>
          <p:nvPr>
            <p:ph idx="1"/>
          </p:nvPr>
        </p:nvSpPr>
        <p:spPr>
          <a:xfrm>
            <a:off x="539750" y="980728"/>
            <a:ext cx="8229600" cy="5245447"/>
          </a:xfrm>
        </p:spPr>
        <p:txBody>
          <a:bodyPr>
            <a:noAutofit/>
          </a:bodyPr>
          <a:lstStyle/>
          <a:p>
            <a:pPr marL="365760" indent="-256032" eaLnBrk="1" fontAlgn="auto" hangingPunct="1">
              <a:spcAft>
                <a:spcPts val="0"/>
              </a:spcAft>
              <a:buFont typeface="Wingdings 3"/>
              <a:buChar char=""/>
              <a:defRPr/>
            </a:pPr>
            <a:r>
              <a:rPr lang="lv-LV" sz="2800" u="sng" dirty="0"/>
              <a:t>8.Darbs ar datoru</a:t>
            </a:r>
          </a:p>
          <a:p>
            <a:pPr marL="621792" lvl="1" eaLnBrk="1" fontAlgn="auto" hangingPunct="1">
              <a:spcBef>
                <a:spcPts val="324"/>
              </a:spcBef>
              <a:spcAft>
                <a:spcPts val="0"/>
              </a:spcAft>
              <a:buFont typeface="Verdana"/>
              <a:buChar char="◦"/>
              <a:defRPr/>
            </a:pPr>
            <a:r>
              <a:rPr lang="lv-LV" sz="2400" u="sng" dirty="0"/>
              <a:t>Iekārtot darba vietu darbam ar datoru </a:t>
            </a:r>
            <a:r>
              <a:rPr lang="lv-LV" sz="2400" dirty="0"/>
              <a:t>atbilstoši likumdošanas prasībām </a:t>
            </a:r>
          </a:p>
        </p:txBody>
      </p:sp>
      <p:pic>
        <p:nvPicPr>
          <p:cNvPr id="6" name="Attēls 5">
            <a:extLst>
              <a:ext uri="{FF2B5EF4-FFF2-40B4-BE49-F238E27FC236}">
                <a16:creationId xmlns:a16="http://schemas.microsoft.com/office/drawing/2014/main" id="{E98A76DB-C5DD-486F-B8DE-EDFC55CDE6C0}"/>
              </a:ext>
            </a:extLst>
          </p:cNvPr>
          <p:cNvPicPr>
            <a:picLocks noChangeAspect="1"/>
          </p:cNvPicPr>
          <p:nvPr/>
        </p:nvPicPr>
        <p:blipFill>
          <a:blip r:embed="rId2" cstate="print"/>
          <a:stretch>
            <a:fillRect/>
          </a:stretch>
        </p:blipFill>
        <p:spPr>
          <a:xfrm>
            <a:off x="3547256" y="2571816"/>
            <a:ext cx="3694267" cy="3694267"/>
          </a:xfrm>
          <a:prstGeom prst="rect">
            <a:avLst/>
          </a:prstGeom>
        </p:spPr>
      </p:pic>
      <p:sp>
        <p:nvSpPr>
          <p:cNvPr id="7" name="Līniju remarka 1 5">
            <a:extLst>
              <a:ext uri="{FF2B5EF4-FFF2-40B4-BE49-F238E27FC236}">
                <a16:creationId xmlns:a16="http://schemas.microsoft.com/office/drawing/2014/main" id="{13384F41-9A0B-44FF-92E5-F361A75BC5C7}"/>
              </a:ext>
            </a:extLst>
          </p:cNvPr>
          <p:cNvSpPr/>
          <p:nvPr/>
        </p:nvSpPr>
        <p:spPr>
          <a:xfrm>
            <a:off x="7524328" y="2060848"/>
            <a:ext cx="1410122" cy="454642"/>
          </a:xfrm>
          <a:prstGeom prst="borderCallout1">
            <a:avLst>
              <a:gd name="adj1" fmla="val 18750"/>
              <a:gd name="adj2" fmla="val -8333"/>
              <a:gd name="adj3" fmla="val 283777"/>
              <a:gd name="adj4" fmla="val -12166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dirty="0">
                <a:solidFill>
                  <a:srgbClr val="000000"/>
                </a:solidFill>
              </a:rPr>
              <a:t>Monitors tieši pretī</a:t>
            </a:r>
          </a:p>
        </p:txBody>
      </p:sp>
      <p:sp>
        <p:nvSpPr>
          <p:cNvPr id="8" name="Līniju remarka 1 6">
            <a:extLst>
              <a:ext uri="{FF2B5EF4-FFF2-40B4-BE49-F238E27FC236}">
                <a16:creationId xmlns:a16="http://schemas.microsoft.com/office/drawing/2014/main" id="{22E9E7FD-539A-4EB8-8400-04A506E799E7}"/>
              </a:ext>
            </a:extLst>
          </p:cNvPr>
          <p:cNvSpPr/>
          <p:nvPr/>
        </p:nvSpPr>
        <p:spPr>
          <a:xfrm>
            <a:off x="7202922" y="3445127"/>
            <a:ext cx="1522708" cy="679246"/>
          </a:xfrm>
          <a:prstGeom prst="borderCallout1">
            <a:avLst>
              <a:gd name="adj1" fmla="val 18750"/>
              <a:gd name="adj2" fmla="val -8333"/>
              <a:gd name="adj3" fmla="val 143812"/>
              <a:gd name="adj4" fmla="val -11823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dirty="0">
                <a:solidFill>
                  <a:srgbClr val="000000"/>
                </a:solidFill>
              </a:rPr>
              <a:t>Pele blakus tastatūrai</a:t>
            </a:r>
          </a:p>
        </p:txBody>
      </p:sp>
      <p:sp>
        <p:nvSpPr>
          <p:cNvPr id="9" name="Līniju remarka 1 7">
            <a:extLst>
              <a:ext uri="{FF2B5EF4-FFF2-40B4-BE49-F238E27FC236}">
                <a16:creationId xmlns:a16="http://schemas.microsoft.com/office/drawing/2014/main" id="{6B354CAE-5BF7-44D2-BCAE-552BC998DA49}"/>
              </a:ext>
            </a:extLst>
          </p:cNvPr>
          <p:cNvSpPr/>
          <p:nvPr/>
        </p:nvSpPr>
        <p:spPr>
          <a:xfrm>
            <a:off x="7230027" y="2791117"/>
            <a:ext cx="1566427" cy="496064"/>
          </a:xfrm>
          <a:prstGeom prst="borderCallout1">
            <a:avLst>
              <a:gd name="adj1" fmla="val 18750"/>
              <a:gd name="adj2" fmla="val -8333"/>
              <a:gd name="adj3" fmla="val 309933"/>
              <a:gd name="adj4" fmla="val -14933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dirty="0">
                <a:solidFill>
                  <a:srgbClr val="000000"/>
                </a:solidFill>
              </a:rPr>
              <a:t>Apakšdelmi atbalstīti</a:t>
            </a:r>
          </a:p>
        </p:txBody>
      </p:sp>
      <p:sp>
        <p:nvSpPr>
          <p:cNvPr id="10" name="Līniju remarka 1 8">
            <a:extLst>
              <a:ext uri="{FF2B5EF4-FFF2-40B4-BE49-F238E27FC236}">
                <a16:creationId xmlns:a16="http://schemas.microsoft.com/office/drawing/2014/main" id="{5D24180F-29CD-49FA-9D10-03194A711AAC}"/>
              </a:ext>
            </a:extLst>
          </p:cNvPr>
          <p:cNvSpPr/>
          <p:nvPr/>
        </p:nvSpPr>
        <p:spPr>
          <a:xfrm>
            <a:off x="7246640" y="5054010"/>
            <a:ext cx="1522709" cy="679246"/>
          </a:xfrm>
          <a:prstGeom prst="borderCallout1">
            <a:avLst>
              <a:gd name="adj1" fmla="val 18750"/>
              <a:gd name="adj2" fmla="val -8333"/>
              <a:gd name="adj3" fmla="val 52798"/>
              <a:gd name="adj4" fmla="val -11493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dirty="0">
                <a:solidFill>
                  <a:srgbClr val="000000"/>
                </a:solidFill>
              </a:rPr>
              <a:t>Pēdas atbalstītas</a:t>
            </a:r>
          </a:p>
        </p:txBody>
      </p:sp>
      <p:sp>
        <p:nvSpPr>
          <p:cNvPr id="11" name="Līniju remarka 1 9">
            <a:extLst>
              <a:ext uri="{FF2B5EF4-FFF2-40B4-BE49-F238E27FC236}">
                <a16:creationId xmlns:a16="http://schemas.microsoft.com/office/drawing/2014/main" id="{F016C478-65AB-4404-AC06-3CC57C46D1DD}"/>
              </a:ext>
            </a:extLst>
          </p:cNvPr>
          <p:cNvSpPr/>
          <p:nvPr/>
        </p:nvSpPr>
        <p:spPr>
          <a:xfrm>
            <a:off x="374650" y="3429000"/>
            <a:ext cx="2616424" cy="434709"/>
          </a:xfrm>
          <a:prstGeom prst="borderCallout1">
            <a:avLst>
              <a:gd name="adj1" fmla="val 50259"/>
              <a:gd name="adj2" fmla="val 104205"/>
              <a:gd name="adj3" fmla="val 150024"/>
              <a:gd name="adj4" fmla="val 14139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dirty="0">
                <a:solidFill>
                  <a:srgbClr val="000000"/>
                </a:solidFill>
              </a:rPr>
              <a:t>Mugura atbalstīta</a:t>
            </a:r>
          </a:p>
        </p:txBody>
      </p:sp>
    </p:spTree>
    <p:extLst>
      <p:ext uri="{BB962C8B-B14F-4D97-AF65-F5344CB8AC3E}">
        <p14:creationId xmlns:p14="http://schemas.microsoft.com/office/powerpoint/2010/main" val="11536261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p:cNvSpPr>
          <p:nvPr>
            <p:ph type="title"/>
          </p:nvPr>
        </p:nvSpPr>
        <p:spPr/>
        <p:txBody>
          <a:bodyPr>
            <a:normAutofit/>
          </a:bodyPr>
          <a:lstStyle/>
          <a:p>
            <a:pPr eaLnBrk="1" fontAlgn="auto" hangingPunct="1">
              <a:spcAft>
                <a:spcPts val="0"/>
              </a:spcAft>
              <a:defRPr/>
            </a:pPr>
            <a:r>
              <a:rPr lang="lv-LV" sz="4000" b="1" dirty="0">
                <a:solidFill>
                  <a:schemeClr val="tx1"/>
                </a:solidFill>
              </a:rPr>
              <a:t>Darbs ar datoru</a:t>
            </a:r>
          </a:p>
        </p:txBody>
      </p:sp>
      <p:sp>
        <p:nvSpPr>
          <p:cNvPr id="3" name="Satura vietturis 2">
            <a:extLst>
              <a:ext uri="{FF2B5EF4-FFF2-40B4-BE49-F238E27FC236}">
                <a16:creationId xmlns:a16="http://schemas.microsoft.com/office/drawing/2014/main" id="{665AF726-BD26-45D9-A78C-DDAEBB873B8B}"/>
              </a:ext>
            </a:extLst>
          </p:cNvPr>
          <p:cNvSpPr>
            <a:spLocks noGrp="1"/>
          </p:cNvSpPr>
          <p:nvPr>
            <p:ph idx="1"/>
          </p:nvPr>
        </p:nvSpPr>
        <p:spPr/>
        <p:txBody>
          <a:bodyPr/>
          <a:lstStyle/>
          <a:p>
            <a:endParaRPr lang="lv-LV"/>
          </a:p>
        </p:txBody>
      </p:sp>
      <p:pic>
        <p:nvPicPr>
          <p:cNvPr id="6" name="Attēls 5">
            <a:extLst>
              <a:ext uri="{FF2B5EF4-FFF2-40B4-BE49-F238E27FC236}">
                <a16:creationId xmlns:a16="http://schemas.microsoft.com/office/drawing/2014/main" id="{46267D41-CE8B-4117-96E2-B346354FE1D9}"/>
              </a:ext>
            </a:extLst>
          </p:cNvPr>
          <p:cNvPicPr>
            <a:picLocks noChangeAspect="1"/>
          </p:cNvPicPr>
          <p:nvPr/>
        </p:nvPicPr>
        <p:blipFill rotWithShape="1">
          <a:blip r:embed="rId3"/>
          <a:srcRect l="25154" t="23012" r="22438" b="31802"/>
          <a:stretch/>
        </p:blipFill>
        <p:spPr>
          <a:xfrm>
            <a:off x="107504" y="1845734"/>
            <a:ext cx="9203724" cy="4463586"/>
          </a:xfrm>
          <a:prstGeom prst="rect">
            <a:avLst/>
          </a:prstGeom>
        </p:spPr>
      </p:pic>
      <p:pic>
        <p:nvPicPr>
          <p:cNvPr id="3074" name="Picture 2" descr="Attālinātais darbs: kā strādāt veselīgāk no mājas biroja | EPALE">
            <a:extLst>
              <a:ext uri="{FF2B5EF4-FFF2-40B4-BE49-F238E27FC236}">
                <a16:creationId xmlns:a16="http://schemas.microsoft.com/office/drawing/2014/main" id="{9561D479-8A95-46A8-B877-4D6810E302B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3338"/>
            <a:ext cx="9144000" cy="67913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p:cNvSpPr>
            <a:spLocks noGrp="1"/>
          </p:cNvSpPr>
          <p:nvPr>
            <p:ph type="title"/>
          </p:nvPr>
        </p:nvSpPr>
        <p:spPr>
          <a:xfrm>
            <a:off x="251520" y="274638"/>
            <a:ext cx="8435280" cy="1143000"/>
          </a:xfrm>
        </p:spPr>
        <p:txBody>
          <a:bodyPr/>
          <a:lstStyle/>
          <a:p>
            <a:r>
              <a:rPr lang="lv-LV" altLang="lv-LV" dirty="0">
                <a:latin typeface="Calibri" panose="020F0502020204030204" pitchFamily="34" charset="0"/>
              </a:rPr>
              <a:t>Atpūtas pauzes</a:t>
            </a:r>
            <a:endParaRPr lang="lv-LV" dirty="0"/>
          </a:p>
        </p:txBody>
      </p:sp>
      <p:sp>
        <p:nvSpPr>
          <p:cNvPr id="3" name="Taisnstūris 2"/>
          <p:cNvSpPr/>
          <p:nvPr/>
        </p:nvSpPr>
        <p:spPr>
          <a:xfrm>
            <a:off x="456056" y="1143382"/>
            <a:ext cx="7179184" cy="2322194"/>
          </a:xfrm>
          <a:prstGeom prst="rect">
            <a:avLst/>
          </a:prstGeom>
        </p:spPr>
        <p:txBody>
          <a:bodyPr wrap="square">
            <a:spAutoFit/>
          </a:bodyPr>
          <a:lstStyle/>
          <a:p>
            <a:pPr marL="342900" indent="-342900">
              <a:buFont typeface="Arial" panose="020B0604020202020204" pitchFamily="34" charset="0"/>
              <a:buChar char="•"/>
            </a:pPr>
            <a:r>
              <a:rPr lang="lv-LV" altLang="lv-LV" sz="2400" dirty="0">
                <a:solidFill>
                  <a:srgbClr val="000000"/>
                </a:solidFill>
                <a:latin typeface="Calibri" panose="020F0502020204030204" pitchFamily="34" charset="0"/>
              </a:rPr>
              <a:t>Pārtraukumu laikā ejiet prom no datora!</a:t>
            </a:r>
          </a:p>
          <a:p>
            <a:pPr marL="342900" indent="-342900">
              <a:buFont typeface="Arial" panose="020B0604020202020204" pitchFamily="34" charset="0"/>
              <a:buChar char="•"/>
            </a:pPr>
            <a:r>
              <a:rPr lang="lv-LV" altLang="lv-LV" sz="2400" dirty="0">
                <a:solidFill>
                  <a:srgbClr val="000000"/>
                </a:solidFill>
                <a:latin typeface="Calibri" panose="020F0502020204030204" pitchFamily="34" charset="0"/>
              </a:rPr>
              <a:t>Izejiet no klases, pastaigājiet!</a:t>
            </a:r>
          </a:p>
          <a:p>
            <a:pPr marL="342900" indent="-342900">
              <a:buFont typeface="Arial" panose="020B0604020202020204" pitchFamily="34" charset="0"/>
              <a:buChar char="•"/>
            </a:pPr>
            <a:r>
              <a:rPr lang="lv-LV" altLang="lv-LV" sz="2400" dirty="0">
                <a:solidFill>
                  <a:srgbClr val="000000"/>
                </a:solidFill>
                <a:latin typeface="Calibri" panose="020F0502020204030204" pitchFamily="34" charset="0"/>
              </a:rPr>
              <a:t>Izvēdiniet telpas!</a:t>
            </a:r>
          </a:p>
          <a:p>
            <a:pPr marL="342900" indent="-342900">
              <a:buFont typeface="Arial" panose="020B0604020202020204" pitchFamily="34" charset="0"/>
              <a:buChar char="•"/>
            </a:pPr>
            <a:r>
              <a:rPr lang="lv-LV" altLang="lv-LV" sz="2400" dirty="0">
                <a:solidFill>
                  <a:srgbClr val="000000"/>
                </a:solidFill>
                <a:latin typeface="Calibri" panose="020F0502020204030204" pitchFamily="34" charset="0"/>
              </a:rPr>
              <a:t>Nesmēķējiet, bet pavingrojiet!</a:t>
            </a:r>
          </a:p>
          <a:p>
            <a:r>
              <a:rPr lang="lv-LV" sz="2400" dirty="0">
                <a:solidFill>
                  <a:srgbClr val="000000"/>
                </a:solidFill>
                <a:latin typeface="Calibri" panose="020F0502020204030204" pitchFamily="34" charset="0"/>
              </a:rPr>
              <a:t>Vingrojumi atpūtas pauzēm https://www.youtube.com/watch?v=A-3wYdj_n80</a:t>
            </a:r>
            <a:endParaRPr lang="lv-LV" sz="2400" dirty="0">
              <a:solidFill>
                <a:srgbClr val="000000"/>
              </a:solidFill>
              <a:latin typeface="Arial" panose="020B0604020202020204" pitchFamily="34" charset="0"/>
            </a:endParaRPr>
          </a:p>
        </p:txBody>
      </p:sp>
      <p:sp>
        <p:nvSpPr>
          <p:cNvPr id="4" name="Taisnstūris 3"/>
          <p:cNvSpPr/>
          <p:nvPr/>
        </p:nvSpPr>
        <p:spPr>
          <a:xfrm>
            <a:off x="3923928" y="3505585"/>
            <a:ext cx="4896544" cy="2677656"/>
          </a:xfrm>
          <a:prstGeom prst="rect">
            <a:avLst/>
          </a:prstGeom>
        </p:spPr>
        <p:txBody>
          <a:bodyPr wrap="square">
            <a:spAutoFit/>
          </a:bodyPr>
          <a:lstStyle/>
          <a:p>
            <a:endParaRPr lang="en-US" sz="2400" dirty="0">
              <a:solidFill>
                <a:srgbClr val="000000"/>
              </a:solidFill>
              <a:latin typeface="Arial" panose="020B0604020202020204" pitchFamily="34" charset="0"/>
            </a:endParaRPr>
          </a:p>
          <a:p>
            <a:r>
              <a:rPr lang="lv-LV" sz="2400" dirty="0">
                <a:solidFill>
                  <a:srgbClr val="000000"/>
                </a:solidFill>
                <a:latin typeface="Arial" panose="020B0604020202020204" pitchFamily="34" charset="0"/>
              </a:rPr>
              <a:t>Katru darba dienu vidēji 6 stundas tavi muskuļi pavada vienā pozā, tāpēc vēlreiz un vēlreiz padomā par to, cik svarīgi ir kaut nedaudz izkustēties savas darba dienas ietvaros. </a:t>
            </a:r>
            <a:endParaRPr lang="lv-LV" altLang="lv-LV" sz="2800" dirty="0">
              <a:solidFill>
                <a:srgbClr val="000000"/>
              </a:solidFill>
              <a:latin typeface="Calibri" panose="020F0502020204030204" pitchFamily="34" charset="0"/>
            </a:endParaRPr>
          </a:p>
        </p:txBody>
      </p:sp>
      <p:pic>
        <p:nvPicPr>
          <p:cNvPr id="6146" name="Picture 2" descr="Fitness: out of shape thanks to the Corona pandemic? -- MEDICA - World  Forum for Medicine">
            <a:extLst>
              <a:ext uri="{FF2B5EF4-FFF2-40B4-BE49-F238E27FC236}">
                <a16:creationId xmlns:a16="http://schemas.microsoft.com/office/drawing/2014/main" id="{4873C011-0161-4D8B-B936-1B853B715A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0151" y="1340769"/>
            <a:ext cx="3156325" cy="1659616"/>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Simple ways to relax your body in office - Times of India">
            <a:extLst>
              <a:ext uri="{FF2B5EF4-FFF2-40B4-BE49-F238E27FC236}">
                <a16:creationId xmlns:a16="http://schemas.microsoft.com/office/drawing/2014/main" id="{C8043A9E-3BB0-4EE0-8180-532FCB6BCE8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5350" t="3944" r="15350" b="3911"/>
          <a:stretch/>
        </p:blipFill>
        <p:spPr bwMode="auto">
          <a:xfrm>
            <a:off x="323528" y="3842736"/>
            <a:ext cx="3219053" cy="23221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81570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p:cNvSpPr>
          <p:nvPr/>
        </p:nvSpPr>
        <p:spPr>
          <a:xfrm>
            <a:off x="251520" y="1503230"/>
            <a:ext cx="7543800" cy="622116"/>
          </a:xfrm>
          <a:prstGeom prst="rect">
            <a:avLst/>
          </a:prstGeom>
        </p:spPr>
        <p:txBody>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fontAlgn="auto">
              <a:spcAft>
                <a:spcPts val="0"/>
              </a:spcAft>
              <a:defRPr/>
            </a:pPr>
            <a:r>
              <a:rPr lang="lv-LV" sz="3200" b="1" dirty="0">
                <a:solidFill>
                  <a:schemeClr val="tx1"/>
                </a:solidFill>
              </a:rPr>
              <a:t>Balss pārslodze</a:t>
            </a:r>
          </a:p>
        </p:txBody>
      </p:sp>
      <p:pic>
        <p:nvPicPr>
          <p:cNvPr id="6" name="Picture 2" descr="Interaktīvās tāfeles un multimediju projektori&#10;• spožā gaisma (bīstamība tīklenei)&#10;• jānovērš tās iespīdēšana acīs:&#10;– proj..."/>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284" t="3780" r="9272" b="28051"/>
          <a:stretch/>
        </p:blipFill>
        <p:spPr bwMode="auto">
          <a:xfrm>
            <a:off x="3021203" y="212540"/>
            <a:ext cx="6133043" cy="3927007"/>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teacher voice problems">
            <a:extLst>
              <a:ext uri="{FF2B5EF4-FFF2-40B4-BE49-F238E27FC236}">
                <a16:creationId xmlns:a16="http://schemas.microsoft.com/office/drawing/2014/main" id="{880FC502-7318-4C49-B855-9CD3E8CC21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4221088"/>
            <a:ext cx="3835508" cy="26369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25691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Par darba stresu — Speciālistu publikācijas - VisiPsihologi.lv">
            <a:extLst>
              <a:ext uri="{FF2B5EF4-FFF2-40B4-BE49-F238E27FC236}">
                <a16:creationId xmlns:a16="http://schemas.microsoft.com/office/drawing/2014/main" id="{649B8CCA-FF8A-4D97-84AE-BA019B459B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8064" y="4199210"/>
            <a:ext cx="3968764" cy="2641032"/>
          </a:xfrm>
          <a:prstGeom prst="rect">
            <a:avLst/>
          </a:prstGeom>
          <a:noFill/>
          <a:extLst>
            <a:ext uri="{909E8E84-426E-40DD-AFC4-6F175D3DCCD1}">
              <a14:hiddenFill xmlns:a14="http://schemas.microsoft.com/office/drawing/2010/main">
                <a:solidFill>
                  <a:srgbClr val="FFFFFF"/>
                </a:solidFill>
              </a14:hiddenFill>
            </a:ext>
          </a:extLst>
        </p:spPr>
      </p:pic>
      <p:sp>
        <p:nvSpPr>
          <p:cNvPr id="12290" name="Rectangle 2"/>
          <p:cNvSpPr>
            <a:spLocks noGrp="1"/>
          </p:cNvSpPr>
          <p:nvPr>
            <p:ph type="title"/>
          </p:nvPr>
        </p:nvSpPr>
        <p:spPr/>
        <p:txBody>
          <a:bodyPr/>
          <a:lstStyle/>
          <a:p>
            <a:pPr eaLnBrk="1" fontAlgn="auto" hangingPunct="1">
              <a:spcAft>
                <a:spcPts val="0"/>
              </a:spcAft>
              <a:defRPr/>
            </a:pPr>
            <a:r>
              <a:rPr lang="lv-LV" sz="2800" dirty="0">
                <a:solidFill>
                  <a:schemeClr val="tx1"/>
                </a:solidFill>
              </a:rPr>
              <a:t>Darba vides riska faktoru novērtējums</a:t>
            </a:r>
          </a:p>
        </p:txBody>
      </p:sp>
      <p:sp>
        <p:nvSpPr>
          <p:cNvPr id="27652" name="Satura vietturis 4"/>
          <p:cNvSpPr>
            <a:spLocks noGrp="1"/>
          </p:cNvSpPr>
          <p:nvPr>
            <p:ph idx="1"/>
          </p:nvPr>
        </p:nvSpPr>
        <p:spPr>
          <a:xfrm>
            <a:off x="168040" y="1772816"/>
            <a:ext cx="8229600" cy="4525962"/>
          </a:xfrm>
        </p:spPr>
        <p:txBody>
          <a:bodyPr>
            <a:normAutofit/>
          </a:bodyPr>
          <a:lstStyle/>
          <a:p>
            <a:pPr eaLnBrk="1" hangingPunct="1"/>
            <a:r>
              <a:rPr lang="lv-LV" sz="3200" u="sng" dirty="0"/>
              <a:t>Psiholoģiski un emocionāli faktori</a:t>
            </a:r>
          </a:p>
          <a:p>
            <a:pPr>
              <a:buFont typeface="Wingdings" panose="05000000000000000000" pitchFamily="2" charset="2"/>
              <a:buChar char="§"/>
            </a:pPr>
            <a:r>
              <a:rPr lang="lv-LV" sz="2800" dirty="0"/>
              <a:t> Paaugstināta atbildība darbā</a:t>
            </a:r>
          </a:p>
          <a:p>
            <a:pPr>
              <a:buFont typeface="Wingdings" panose="05000000000000000000" pitchFamily="2" charset="2"/>
              <a:buChar char="§"/>
            </a:pPr>
            <a:r>
              <a:rPr lang="lv-LV" sz="2800" dirty="0"/>
              <a:t> </a:t>
            </a:r>
            <a:r>
              <a:rPr lang="lv-LV" sz="2800" dirty="0" err="1"/>
              <a:t>psihoemocionāls</a:t>
            </a:r>
            <a:r>
              <a:rPr lang="lv-LV" sz="2800" dirty="0"/>
              <a:t> stress</a:t>
            </a:r>
            <a:endParaRPr lang="en-US" sz="2800" dirty="0"/>
          </a:p>
          <a:p>
            <a:pPr>
              <a:buFont typeface="Wingdings" panose="05000000000000000000" pitchFamily="2" charset="2"/>
              <a:buChar char="§"/>
            </a:pPr>
            <a:r>
              <a:rPr lang="en-US" sz="2800" dirty="0" err="1"/>
              <a:t>Nestandarta</a:t>
            </a:r>
            <a:r>
              <a:rPr lang="en-US" sz="2800" dirty="0"/>
              <a:t> situ</a:t>
            </a:r>
            <a:r>
              <a:rPr lang="lv-LV" sz="2800" dirty="0" err="1"/>
              <a:t>ācijas</a:t>
            </a:r>
            <a:r>
              <a:rPr lang="lv-LV" sz="2800" dirty="0"/>
              <a:t> </a:t>
            </a:r>
            <a:r>
              <a:rPr lang="en-US" sz="2800" dirty="0"/>
              <a:t>un </a:t>
            </a:r>
            <a:r>
              <a:rPr lang="en-US" sz="2800" dirty="0" err="1"/>
              <a:t>konflikti</a:t>
            </a:r>
            <a:r>
              <a:rPr lang="en-US" sz="2800" dirty="0"/>
              <a:t> </a:t>
            </a:r>
            <a:r>
              <a:rPr lang="lv-LV" sz="2800" dirty="0"/>
              <a:t>ar kolēģiem, skolēniem, vecākiem…..</a:t>
            </a:r>
          </a:p>
        </p:txBody>
      </p:sp>
    </p:spTree>
    <p:extLst>
      <p:ext uri="{BB962C8B-B14F-4D97-AF65-F5344CB8AC3E}">
        <p14:creationId xmlns:p14="http://schemas.microsoft.com/office/powerpoint/2010/main" val="10528067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D9259E5B-CD1B-402D-95FA-3C87B5ECB951}"/>
              </a:ext>
            </a:extLst>
          </p:cNvPr>
          <p:cNvSpPr>
            <a:spLocks noGrp="1"/>
          </p:cNvSpPr>
          <p:nvPr>
            <p:ph type="title"/>
          </p:nvPr>
        </p:nvSpPr>
        <p:spPr/>
        <p:txBody>
          <a:bodyPr/>
          <a:lstStyle/>
          <a:p>
            <a:endParaRPr lang="lv-LV"/>
          </a:p>
        </p:txBody>
      </p:sp>
      <p:sp>
        <p:nvSpPr>
          <p:cNvPr id="3" name="Satura vietturis 2">
            <a:extLst>
              <a:ext uri="{FF2B5EF4-FFF2-40B4-BE49-F238E27FC236}">
                <a16:creationId xmlns:a16="http://schemas.microsoft.com/office/drawing/2014/main" id="{3FF80853-DF32-47A3-8A99-BB9A882531EE}"/>
              </a:ext>
            </a:extLst>
          </p:cNvPr>
          <p:cNvSpPr>
            <a:spLocks noGrp="1"/>
          </p:cNvSpPr>
          <p:nvPr>
            <p:ph idx="1"/>
          </p:nvPr>
        </p:nvSpPr>
        <p:spPr/>
        <p:txBody>
          <a:bodyPr/>
          <a:lstStyle/>
          <a:p>
            <a:endParaRPr lang="lv-LV" dirty="0"/>
          </a:p>
        </p:txBody>
      </p:sp>
      <p:pic>
        <p:nvPicPr>
          <p:cNvPr id="3074" name="Picture 2">
            <a:extLst>
              <a:ext uri="{FF2B5EF4-FFF2-40B4-BE49-F238E27FC236}">
                <a16:creationId xmlns:a16="http://schemas.microsoft.com/office/drawing/2014/main" id="{2BCCE59C-077A-427B-8985-8E58D9C83EF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675" b="58000"/>
          <a:stretch/>
        </p:blipFill>
        <p:spPr bwMode="auto">
          <a:xfrm>
            <a:off x="35496" y="618517"/>
            <a:ext cx="9108504" cy="56998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78553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D9259E5B-CD1B-402D-95FA-3C87B5ECB951}"/>
              </a:ext>
            </a:extLst>
          </p:cNvPr>
          <p:cNvSpPr>
            <a:spLocks noGrp="1"/>
          </p:cNvSpPr>
          <p:nvPr>
            <p:ph type="title"/>
          </p:nvPr>
        </p:nvSpPr>
        <p:spPr/>
        <p:txBody>
          <a:bodyPr/>
          <a:lstStyle/>
          <a:p>
            <a:endParaRPr lang="lv-LV"/>
          </a:p>
        </p:txBody>
      </p:sp>
      <p:sp>
        <p:nvSpPr>
          <p:cNvPr id="3" name="Satura vietturis 2">
            <a:extLst>
              <a:ext uri="{FF2B5EF4-FFF2-40B4-BE49-F238E27FC236}">
                <a16:creationId xmlns:a16="http://schemas.microsoft.com/office/drawing/2014/main" id="{3FF80853-DF32-47A3-8A99-BB9A882531EE}"/>
              </a:ext>
            </a:extLst>
          </p:cNvPr>
          <p:cNvSpPr>
            <a:spLocks noGrp="1"/>
          </p:cNvSpPr>
          <p:nvPr>
            <p:ph idx="1"/>
          </p:nvPr>
        </p:nvSpPr>
        <p:spPr/>
        <p:txBody>
          <a:bodyPr/>
          <a:lstStyle/>
          <a:p>
            <a:endParaRPr lang="lv-LV" dirty="0"/>
          </a:p>
        </p:txBody>
      </p:sp>
      <p:pic>
        <p:nvPicPr>
          <p:cNvPr id="3074" name="Picture 2">
            <a:extLst>
              <a:ext uri="{FF2B5EF4-FFF2-40B4-BE49-F238E27FC236}">
                <a16:creationId xmlns:a16="http://schemas.microsoft.com/office/drawing/2014/main" id="{2BCCE59C-077A-427B-8985-8E58D9C83EF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8849" r="4050"/>
          <a:stretch/>
        </p:blipFill>
        <p:spPr bwMode="auto">
          <a:xfrm>
            <a:off x="1187624" y="43051"/>
            <a:ext cx="7128792" cy="68149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92044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s://pbs.twimg.com/media/C5aYveqWAAAjhBD.jpg"/>
          <p:cNvPicPr>
            <a:picLocks noChangeAspect="1" noChangeArrowheads="1"/>
          </p:cNvPicPr>
          <p:nvPr/>
        </p:nvPicPr>
        <p:blipFill rotWithShape="1">
          <a:blip r:embed="rId2">
            <a:extLst>
              <a:ext uri="{28A0092B-C50C-407E-A947-70E740481C1C}">
                <a14:useLocalDpi xmlns:a14="http://schemas.microsoft.com/office/drawing/2010/main" val="0"/>
              </a:ext>
            </a:extLst>
          </a:blip>
          <a:srcRect b="21753"/>
          <a:stretch/>
        </p:blipFill>
        <p:spPr bwMode="auto">
          <a:xfrm>
            <a:off x="4024864" y="332656"/>
            <a:ext cx="5120172" cy="6021288"/>
          </a:xfrm>
          <a:prstGeom prst="rect">
            <a:avLst/>
          </a:prstGeom>
          <a:noFill/>
          <a:extLst>
            <a:ext uri="{909E8E84-426E-40DD-AFC4-6F175D3DCCD1}">
              <a14:hiddenFill xmlns:a14="http://schemas.microsoft.com/office/drawing/2010/main">
                <a:solidFill>
                  <a:srgbClr val="FFFFFF"/>
                </a:solidFill>
              </a14:hiddenFill>
            </a:ext>
          </a:extLst>
        </p:spPr>
      </p:pic>
      <p:sp>
        <p:nvSpPr>
          <p:cNvPr id="29700" name="Satura vietturis 4"/>
          <p:cNvSpPr>
            <a:spLocks noGrp="1"/>
          </p:cNvSpPr>
          <p:nvPr>
            <p:ph idx="4294967295"/>
          </p:nvPr>
        </p:nvSpPr>
        <p:spPr>
          <a:xfrm>
            <a:off x="0" y="836613"/>
            <a:ext cx="4013200" cy="7118350"/>
          </a:xfrm>
        </p:spPr>
        <p:txBody>
          <a:bodyPr>
            <a:normAutofit/>
          </a:bodyPr>
          <a:lstStyle/>
          <a:p>
            <a:pPr eaLnBrk="1" hangingPunct="1"/>
            <a:r>
              <a:rPr lang="lv-LV" sz="2400" b="1" u="sng" dirty="0"/>
              <a:t> Putekļi, aerosoli</a:t>
            </a:r>
          </a:p>
          <a:p>
            <a:pPr lvl="1" eaLnBrk="1" hangingPunct="1"/>
            <a:r>
              <a:rPr lang="lv-LV" sz="2000" dirty="0"/>
              <a:t>Uzkopšanas darbos – smilšu, atkritumu putekļi;</a:t>
            </a:r>
          </a:p>
          <a:p>
            <a:pPr lvl="1" eaLnBrk="1" hangingPunct="1"/>
            <a:r>
              <a:rPr lang="lv-LV" sz="2000" dirty="0"/>
              <a:t>Apstrādes darbos –būvmateriālu, koka, metāla putekļi;</a:t>
            </a:r>
          </a:p>
          <a:p>
            <a:pPr lvl="1" eaLnBrk="1" hangingPunct="1"/>
            <a:r>
              <a:rPr lang="lv-LV" sz="2000" dirty="0"/>
              <a:t>Lietot nepieciešamos individuālās aizsardzības līdzekļus (respirators, aizsargbrilles)</a:t>
            </a:r>
          </a:p>
          <a:p>
            <a:pPr lvl="1" eaLnBrk="1" hangingPunct="1"/>
            <a:r>
              <a:rPr lang="lv-LV" sz="1600" i="1" dirty="0"/>
              <a:t>LR MK 2002. gada 20. augusta Noteikumi Nr. 372 „Darba aizsardzības prasības, lietojot individuālās aizsardzības līdzekļus”;</a:t>
            </a:r>
          </a:p>
          <a:p>
            <a:pPr lvl="1" eaLnBrk="1" hangingPunct="1"/>
            <a:endParaRPr lang="lv-LV" sz="2000" b="1" dirty="0"/>
          </a:p>
        </p:txBody>
      </p:sp>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ttēls 1">
            <a:extLst>
              <a:ext uri="{FF2B5EF4-FFF2-40B4-BE49-F238E27FC236}">
                <a16:creationId xmlns:a16="http://schemas.microsoft.com/office/drawing/2014/main" id="{76E8E4E5-7AF0-49DF-BD9F-E776044E2082}"/>
              </a:ext>
            </a:extLst>
          </p:cNvPr>
          <p:cNvPicPr>
            <a:picLocks noChangeAspect="1"/>
          </p:cNvPicPr>
          <p:nvPr/>
        </p:nvPicPr>
        <p:blipFill rotWithShape="1">
          <a:blip r:embed="rId2"/>
          <a:srcRect l="31100" t="12183" r="32675" b="38794"/>
          <a:stretch/>
        </p:blipFill>
        <p:spPr>
          <a:xfrm>
            <a:off x="4599206" y="3371872"/>
            <a:ext cx="4581766" cy="3486128"/>
          </a:xfrm>
          <a:prstGeom prst="rect">
            <a:avLst/>
          </a:prstGeom>
        </p:spPr>
      </p:pic>
      <p:sp>
        <p:nvSpPr>
          <p:cNvPr id="29700" name="Satura vietturis 4"/>
          <p:cNvSpPr>
            <a:spLocks noGrp="1"/>
          </p:cNvSpPr>
          <p:nvPr>
            <p:ph idx="4294967295"/>
          </p:nvPr>
        </p:nvSpPr>
        <p:spPr>
          <a:xfrm>
            <a:off x="0" y="476250"/>
            <a:ext cx="7848600" cy="4968875"/>
          </a:xfrm>
        </p:spPr>
        <p:txBody>
          <a:bodyPr>
            <a:normAutofit fontScale="85000" lnSpcReduction="10000"/>
          </a:bodyPr>
          <a:lstStyle/>
          <a:p>
            <a:pPr eaLnBrk="1" hangingPunct="1"/>
            <a:r>
              <a:rPr lang="lv-LV" sz="2800" u="sng" dirty="0"/>
              <a:t>Ķīmiskie riska faktori</a:t>
            </a:r>
          </a:p>
          <a:p>
            <a:pPr lvl="1" eaLnBrk="1" hangingPunct="1"/>
            <a:r>
              <a:rPr lang="lv-LV" sz="2800" dirty="0"/>
              <a:t>Uzkopšanas, dezinfekcijas darbos- sintētiskie mazgāšanas un dezinfekcijas līdzekļi</a:t>
            </a:r>
          </a:p>
          <a:p>
            <a:pPr lvl="1" eaLnBrk="1" hangingPunct="1"/>
            <a:r>
              <a:rPr lang="lv-LV" sz="2800" dirty="0"/>
              <a:t>Veicot remontdarbus- lakas, krāsas, šķīdinātāji,</a:t>
            </a:r>
          </a:p>
          <a:p>
            <a:pPr lvl="1" eaLnBrk="1" hangingPunct="1"/>
            <a:r>
              <a:rPr lang="lv-LV" sz="2800" dirty="0"/>
              <a:t>Auto apkopes darbos- eļļas, degviela, u.c.</a:t>
            </a:r>
          </a:p>
          <a:p>
            <a:pPr lvl="1" eaLnBrk="1" hangingPunct="1"/>
            <a:r>
              <a:rPr lang="lv-LV" sz="2800" b="1" dirty="0"/>
              <a:t>SVARĪGI Lietot individuālās aizsardzības līdzekļus -  </a:t>
            </a:r>
            <a:r>
              <a:rPr lang="lv-LV" sz="2800" dirty="0"/>
              <a:t>saskaņā drošības datu lapās norādīto (cimdus aizsardzībai pret ķīmiskām vielām, respiratoru, aizsargbrilles, gumijas priekšautu)</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E7F65646-B9B0-4F04-B251-CC465F61265B}"/>
              </a:ext>
            </a:extLst>
          </p:cNvPr>
          <p:cNvSpPr>
            <a:spLocks noGrp="1"/>
          </p:cNvSpPr>
          <p:nvPr>
            <p:ph type="title"/>
          </p:nvPr>
        </p:nvSpPr>
        <p:spPr/>
        <p:txBody>
          <a:bodyPr/>
          <a:lstStyle/>
          <a:p>
            <a:br>
              <a:rPr lang="lv-LV" sz="4000" dirty="0"/>
            </a:br>
            <a:r>
              <a:rPr lang="lv-LV" sz="4000" dirty="0"/>
              <a:t>Vīrusu izraisītu slimību profilakse</a:t>
            </a:r>
          </a:p>
        </p:txBody>
      </p:sp>
      <p:sp>
        <p:nvSpPr>
          <p:cNvPr id="3" name="Satura vietturis 2">
            <a:extLst>
              <a:ext uri="{FF2B5EF4-FFF2-40B4-BE49-F238E27FC236}">
                <a16:creationId xmlns:a16="http://schemas.microsoft.com/office/drawing/2014/main" id="{701C63AE-3D28-47A6-B4B9-B69170644EC6}"/>
              </a:ext>
            </a:extLst>
          </p:cNvPr>
          <p:cNvSpPr>
            <a:spLocks noGrp="1"/>
          </p:cNvSpPr>
          <p:nvPr>
            <p:ph idx="1"/>
          </p:nvPr>
        </p:nvSpPr>
        <p:spPr/>
        <p:txBody>
          <a:bodyPr/>
          <a:lstStyle/>
          <a:p>
            <a:endParaRPr lang="lv-LV" dirty="0"/>
          </a:p>
          <a:p>
            <a:endParaRPr lang="lv-LV" dirty="0"/>
          </a:p>
          <a:p>
            <a:endParaRPr lang="lv-LV" dirty="0"/>
          </a:p>
          <a:p>
            <a:endParaRPr lang="lv-LV" dirty="0"/>
          </a:p>
          <a:p>
            <a:endParaRPr lang="lv-LV" dirty="0"/>
          </a:p>
          <a:p>
            <a:endParaRPr lang="lv-LV" dirty="0"/>
          </a:p>
          <a:p>
            <a:endParaRPr lang="lv-LV" dirty="0"/>
          </a:p>
          <a:p>
            <a:pPr marL="0" lvl="0" indent="0">
              <a:lnSpc>
                <a:spcPts val="1800"/>
              </a:lnSpc>
              <a:spcAft>
                <a:spcPts val="0"/>
              </a:spcAft>
              <a:buNone/>
            </a:pPr>
            <a:r>
              <a:rPr lang="lv-LV"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Cienīsim sevi un citus, slimi uz darbu neiesim!</a:t>
            </a:r>
            <a:endParaRPr lang="lv-LV"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a:p>
            <a:endParaRPr lang="lv-LV" dirty="0"/>
          </a:p>
        </p:txBody>
      </p:sp>
      <p:pic>
        <p:nvPicPr>
          <p:cNvPr id="2050" name="Picture 2">
            <a:extLst>
              <a:ext uri="{FF2B5EF4-FFF2-40B4-BE49-F238E27FC236}">
                <a16:creationId xmlns:a16="http://schemas.microsoft.com/office/drawing/2014/main" id="{90B26A2C-83E9-426B-8E63-888ABEC7C9A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5576" y="1484784"/>
            <a:ext cx="3962840" cy="3957343"/>
          </a:xfrm>
          <a:prstGeom prst="rect">
            <a:avLst/>
          </a:prstGeom>
          <a:noFill/>
          <a:extLst>
            <a:ext uri="{909E8E84-426E-40DD-AFC4-6F175D3DCCD1}">
              <a14:hiddenFill xmlns:a14="http://schemas.microsoft.com/office/drawing/2010/main">
                <a:solidFill>
                  <a:srgbClr val="FFFFFF"/>
                </a:solidFill>
              </a14:hiddenFill>
            </a:ext>
          </a:extLst>
        </p:spPr>
      </p:pic>
      <p:pic>
        <p:nvPicPr>
          <p:cNvPr id="6" name="Attēls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48064" y="2108995"/>
            <a:ext cx="2708920" cy="2708920"/>
          </a:xfrm>
          <a:prstGeom prst="rect">
            <a:avLst/>
          </a:prstGeom>
        </p:spPr>
      </p:pic>
      <p:sp>
        <p:nvSpPr>
          <p:cNvPr id="7" name="Virsraksts 1">
            <a:extLst>
              <a:ext uri="{FF2B5EF4-FFF2-40B4-BE49-F238E27FC236}">
                <a16:creationId xmlns:a16="http://schemas.microsoft.com/office/drawing/2014/main" id="{40362626-0FEE-46C6-BB88-C38AC2950901}"/>
              </a:ext>
            </a:extLst>
          </p:cNvPr>
          <p:cNvSpPr txBox="1">
            <a:spLocks/>
          </p:cNvSpPr>
          <p:nvPr/>
        </p:nvSpPr>
        <p:spPr bwMode="auto">
          <a:xfrm>
            <a:off x="107504" y="-336155"/>
            <a:ext cx="8138864" cy="1681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lv-LV" kern="0" dirty="0"/>
              <a:t>Bioloģiskie riski</a:t>
            </a:r>
          </a:p>
        </p:txBody>
      </p:sp>
    </p:spTree>
    <p:extLst>
      <p:ext uri="{BB962C8B-B14F-4D97-AF65-F5344CB8AC3E}">
        <p14:creationId xmlns:p14="http://schemas.microsoft.com/office/powerpoint/2010/main" val="41876519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DF717C5B-7795-C39A-58A1-1BB7385EE3FA}"/>
              </a:ext>
            </a:extLst>
          </p:cNvPr>
          <p:cNvSpPr>
            <a:spLocks noGrp="1"/>
          </p:cNvSpPr>
          <p:nvPr>
            <p:ph type="title"/>
          </p:nvPr>
        </p:nvSpPr>
        <p:spPr/>
        <p:txBody>
          <a:bodyPr/>
          <a:lstStyle/>
          <a:p>
            <a:r>
              <a:rPr lang="lv-LV" dirty="0"/>
              <a:t>Negadījumu piramīda</a:t>
            </a:r>
          </a:p>
        </p:txBody>
      </p:sp>
      <p:graphicFrame>
        <p:nvGraphicFramePr>
          <p:cNvPr id="6" name="Satura vietturis 5">
            <a:extLst>
              <a:ext uri="{FF2B5EF4-FFF2-40B4-BE49-F238E27FC236}">
                <a16:creationId xmlns:a16="http://schemas.microsoft.com/office/drawing/2014/main" id="{1276306A-1612-005B-90ED-8FE1C66C39DD}"/>
              </a:ext>
            </a:extLst>
          </p:cNvPr>
          <p:cNvGraphicFramePr>
            <a:graphicFrameLocks noGrp="1"/>
          </p:cNvGraphicFramePr>
          <p:nvPr>
            <p:ph sz="quarter" idx="14"/>
          </p:nvPr>
        </p:nvGraphicFramePr>
        <p:xfrm>
          <a:off x="-107895" y="1844824"/>
          <a:ext cx="4119314" cy="401838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Satura vietturis 7">
            <a:extLst>
              <a:ext uri="{FF2B5EF4-FFF2-40B4-BE49-F238E27FC236}">
                <a16:creationId xmlns:a16="http://schemas.microsoft.com/office/drawing/2014/main" id="{D403D903-B13D-4E10-F516-85F43FE6EA92}"/>
              </a:ext>
            </a:extLst>
          </p:cNvPr>
          <p:cNvSpPr>
            <a:spLocks noGrp="1"/>
          </p:cNvSpPr>
          <p:nvPr>
            <p:ph sz="quarter" idx="13"/>
          </p:nvPr>
        </p:nvSpPr>
        <p:spPr>
          <a:xfrm>
            <a:off x="2693974" y="1980917"/>
            <a:ext cx="4536504" cy="985073"/>
          </a:xfrm>
        </p:spPr>
        <p:txBody>
          <a:bodyPr/>
          <a:lstStyle/>
          <a:p>
            <a:pPr marL="0" indent="0">
              <a:buNone/>
            </a:pPr>
            <a:r>
              <a:rPr lang="lv-LV" dirty="0"/>
              <a:t>samazinot nedrošu (30</a:t>
            </a:r>
            <a:r>
              <a:rPr lang="lv-LV" sz="1400" dirty="0"/>
              <a:t>x</a:t>
            </a:r>
            <a:r>
              <a:rPr lang="lv-LV" dirty="0"/>
              <a:t>), bīstamu rīcību, mēs varam izmainīt piramīdu</a:t>
            </a:r>
          </a:p>
        </p:txBody>
      </p:sp>
      <p:graphicFrame>
        <p:nvGraphicFramePr>
          <p:cNvPr id="10" name="Shēma 9">
            <a:extLst>
              <a:ext uri="{FF2B5EF4-FFF2-40B4-BE49-F238E27FC236}">
                <a16:creationId xmlns:a16="http://schemas.microsoft.com/office/drawing/2014/main" id="{70023035-E78C-447A-5DDC-82451AB3E97C}"/>
              </a:ext>
            </a:extLst>
          </p:cNvPr>
          <p:cNvGraphicFramePr/>
          <p:nvPr/>
        </p:nvGraphicFramePr>
        <p:xfrm>
          <a:off x="5225752" y="2655366"/>
          <a:ext cx="4009453" cy="346636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11" name="TextBox 10">
            <a:extLst>
              <a:ext uri="{FF2B5EF4-FFF2-40B4-BE49-F238E27FC236}">
                <a16:creationId xmlns:a16="http://schemas.microsoft.com/office/drawing/2014/main" id="{2E846891-1388-300E-C4D7-41B3F5D7F8B8}"/>
              </a:ext>
            </a:extLst>
          </p:cNvPr>
          <p:cNvSpPr txBox="1"/>
          <p:nvPr/>
        </p:nvSpPr>
        <p:spPr>
          <a:xfrm>
            <a:off x="3059832" y="5967842"/>
            <a:ext cx="4680520" cy="307777"/>
          </a:xfrm>
          <a:prstGeom prst="rect">
            <a:avLst/>
          </a:prstGeom>
          <a:noFill/>
        </p:spPr>
        <p:txBody>
          <a:bodyPr wrap="square" rtlCol="0">
            <a:spAutoFit/>
          </a:bodyPr>
          <a:lstStyle/>
          <a:p>
            <a:r>
              <a:rPr lang="lv-LV" sz="1400" i="1" dirty="0"/>
              <a:t>Franka </a:t>
            </a:r>
            <a:r>
              <a:rPr lang="lv-LV" sz="1400" i="1" dirty="0" err="1"/>
              <a:t>Berda</a:t>
            </a:r>
            <a:r>
              <a:rPr lang="lv-LV" sz="1400" i="1" dirty="0"/>
              <a:t> piramīdas interpretācija</a:t>
            </a:r>
          </a:p>
        </p:txBody>
      </p:sp>
    </p:spTree>
    <p:extLst>
      <p:ext uri="{BB962C8B-B14F-4D97-AF65-F5344CB8AC3E}">
        <p14:creationId xmlns:p14="http://schemas.microsoft.com/office/powerpoint/2010/main" val="19428592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p:cNvSpPr>
          <p:nvPr>
            <p:ph type="title"/>
          </p:nvPr>
        </p:nvSpPr>
        <p:spPr/>
        <p:txBody>
          <a:bodyPr/>
          <a:lstStyle/>
          <a:p>
            <a:pPr eaLnBrk="1" fontAlgn="auto" hangingPunct="1">
              <a:spcAft>
                <a:spcPts val="0"/>
              </a:spcAft>
              <a:defRPr/>
            </a:pPr>
            <a:r>
              <a:rPr lang="lv-LV" sz="2800" dirty="0">
                <a:solidFill>
                  <a:schemeClr val="tx1"/>
                </a:solidFill>
              </a:rPr>
              <a:t>Darba vides riska faktoru novērtējums</a:t>
            </a:r>
          </a:p>
        </p:txBody>
      </p:sp>
      <p:sp>
        <p:nvSpPr>
          <p:cNvPr id="36868" name="Satura vietturis 4"/>
          <p:cNvSpPr>
            <a:spLocks noGrp="1"/>
          </p:cNvSpPr>
          <p:nvPr>
            <p:ph idx="1"/>
          </p:nvPr>
        </p:nvSpPr>
        <p:spPr>
          <a:xfrm>
            <a:off x="611560" y="1782400"/>
            <a:ext cx="8229600" cy="4525962"/>
          </a:xfrm>
        </p:spPr>
        <p:txBody>
          <a:bodyPr>
            <a:noAutofit/>
          </a:bodyPr>
          <a:lstStyle/>
          <a:p>
            <a:pPr eaLnBrk="1" hangingPunct="1"/>
            <a:r>
              <a:rPr lang="lv-LV" sz="2400" u="sng" dirty="0"/>
              <a:t>Mašīnas, darbgaldi un ierīces</a:t>
            </a:r>
          </a:p>
          <a:p>
            <a:pPr lvl="1"/>
            <a:r>
              <a:rPr lang="lv-LV" sz="2400" dirty="0"/>
              <a:t>Elektriskās plītis darbs ar virtuves kombainu, gaļas mašīnu, u.c. elektriskajām virtuves iekārtām.</a:t>
            </a:r>
          </a:p>
          <a:p>
            <a:pPr lvl="1"/>
            <a:r>
              <a:rPr lang="lv-LV" sz="2400" dirty="0"/>
              <a:t>Betona maisītājs, rokas elektriskās mašīnas (leņķa slīpmašīna, urbjmašīna u.c.)</a:t>
            </a:r>
          </a:p>
          <a:p>
            <a:pPr lvl="1"/>
            <a:r>
              <a:rPr lang="lv-LV" sz="2400" dirty="0"/>
              <a:t>Riepu montāžas un balansēšanas iekārtas, bremžu stends. Mehanizēti rokas instrumenti.</a:t>
            </a:r>
          </a:p>
          <a:p>
            <a:pPr lvl="1"/>
            <a:r>
              <a:rPr lang="lv-LV" sz="2400" dirty="0"/>
              <a:t>Kokapstrādes darbagaldi</a:t>
            </a:r>
          </a:p>
          <a:p>
            <a:r>
              <a:rPr lang="lv-LV" sz="2400" b="1" i="1" dirty="0"/>
              <a:t>Strādājot ar darba aprīkojumu ievērot drošības prasības, darba procesā jābūt ļoti uzmanīgam</a:t>
            </a:r>
            <a:endParaRPr lang="lv-LV" sz="2400" u="sng" dirty="0"/>
          </a:p>
          <a:p>
            <a:pPr lvl="1" eaLnBrk="1" hangingPunct="1"/>
            <a:endParaRPr lang="lv-LV" sz="2000" dirty="0"/>
          </a:p>
          <a:p>
            <a:pPr lvl="1" eaLnBrk="1" hangingPunct="1"/>
            <a:endParaRPr lang="lv-LV" sz="2000" b="1" u="sng"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2" name="Satura vietturis 4"/>
          <p:cNvSpPr>
            <a:spLocks noGrp="1"/>
          </p:cNvSpPr>
          <p:nvPr>
            <p:ph idx="4294967295"/>
          </p:nvPr>
        </p:nvSpPr>
        <p:spPr>
          <a:xfrm>
            <a:off x="2916238" y="115888"/>
            <a:ext cx="6227762" cy="6192837"/>
          </a:xfrm>
        </p:spPr>
        <p:txBody>
          <a:bodyPr>
            <a:normAutofit lnSpcReduction="10000"/>
          </a:bodyPr>
          <a:lstStyle/>
          <a:p>
            <a:pPr eaLnBrk="1" hangingPunct="1"/>
            <a:r>
              <a:rPr lang="lv-LV" sz="2800" u="sng" dirty="0"/>
              <a:t>Darbs uz kāpnēm</a:t>
            </a:r>
          </a:p>
          <a:p>
            <a:pPr lvl="1"/>
            <a:r>
              <a:rPr lang="lv-LV" sz="2400" dirty="0"/>
              <a:t>uz pieslienamajām kāpnēm ievērot drošības prasības, </a:t>
            </a:r>
            <a:r>
              <a:rPr lang="lv-LV" sz="2400" u="sng" dirty="0"/>
              <a:t>pirms lietošanas pārbaudīt </a:t>
            </a:r>
            <a:r>
              <a:rPr lang="lv-LV" sz="2400" dirty="0"/>
              <a:t>to stāvokli, </a:t>
            </a:r>
            <a:r>
              <a:rPr lang="lv-LV" sz="2400" u="sng" dirty="0"/>
              <a:t>novietot tās droši un stabili</a:t>
            </a:r>
            <a:r>
              <a:rPr lang="lv-LV" sz="2400" dirty="0"/>
              <a:t>, </a:t>
            </a:r>
            <a:r>
              <a:rPr lang="lv-LV" sz="2400" u="sng" dirty="0"/>
              <a:t>nepieļaujot to izslīdēšanu</a:t>
            </a:r>
            <a:r>
              <a:rPr lang="lv-LV" sz="2400" dirty="0"/>
              <a:t>, nestabilitāti darba laikā;</a:t>
            </a:r>
          </a:p>
          <a:p>
            <a:pPr lvl="1"/>
            <a:r>
              <a:rPr lang="lv-LV" sz="2400" dirty="0"/>
              <a:t>Veicot darbu augstāk kā 1,5m no zemes veikt obligātās veselības pārbaudes </a:t>
            </a:r>
            <a:r>
              <a:rPr lang="lv-LV" sz="2000" i="1" dirty="0"/>
              <a:t>atbilstoši 2. Pielikuma 1. punktam „Darbs, kas tiek veikts vairāk kā 1,5 m, bet mazāk kā 5 m augstumā no grunts, pārseguma vai atbalsta platformas, ja šīm konstrukcijām nav </a:t>
            </a:r>
            <a:r>
              <a:rPr lang="lv-LV" sz="2000" i="1" dirty="0" err="1"/>
              <a:t>aizsargnožogojuma</a:t>
            </a:r>
            <a:r>
              <a:rPr lang="lv-LV" sz="2000" i="1" dirty="0"/>
              <a:t>, vai, darbu veikšanai, nepieciešams iziet ārpus </a:t>
            </a:r>
            <a:r>
              <a:rPr lang="lv-LV" sz="2000" i="1" dirty="0" err="1"/>
              <a:t>aizsargnožogojuma</a:t>
            </a:r>
            <a:r>
              <a:rPr lang="lv-LV" sz="2000" i="1" dirty="0"/>
              <a:t>.”;</a:t>
            </a:r>
            <a:endParaRPr lang="lv-LV" sz="2400" i="1" dirty="0"/>
          </a:p>
          <a:p>
            <a:pPr lvl="1"/>
            <a:endParaRPr lang="lv-LV" sz="2400" dirty="0"/>
          </a:p>
          <a:p>
            <a:pPr lvl="1" eaLnBrk="1" hangingPunct="1"/>
            <a:endParaRPr lang="lv-LV" sz="2400" u="sng" dirty="0"/>
          </a:p>
          <a:p>
            <a:pPr lvl="1" eaLnBrk="1" hangingPunct="1"/>
            <a:endParaRPr lang="lv-LV" sz="2400" dirty="0"/>
          </a:p>
          <a:p>
            <a:pPr lvl="1" eaLnBrk="1" hangingPunct="1"/>
            <a:endParaRPr lang="lv-LV" sz="2400" b="1" u="sng" dirty="0"/>
          </a:p>
        </p:txBody>
      </p:sp>
      <p:pic>
        <p:nvPicPr>
          <p:cNvPr id="8194" name="Picture 2" descr="Pārvietojamo kāpņu lietošana - Pamatprincipi">
            <a:extLst>
              <a:ext uri="{FF2B5EF4-FFF2-40B4-BE49-F238E27FC236}">
                <a16:creationId xmlns:a16="http://schemas.microsoft.com/office/drawing/2014/main" id="{A24A1755-9C0E-4257-8181-5317001572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692696"/>
            <a:ext cx="1872208" cy="442405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p:cNvSpPr>
          <p:nvPr>
            <p:ph type="title"/>
          </p:nvPr>
        </p:nvSpPr>
        <p:spPr/>
        <p:txBody>
          <a:bodyPr>
            <a:normAutofit fontScale="90000"/>
          </a:bodyPr>
          <a:lstStyle/>
          <a:p>
            <a:pPr>
              <a:defRPr/>
            </a:pPr>
            <a:r>
              <a:rPr lang="lv-LV" sz="2800" dirty="0">
                <a:solidFill>
                  <a:schemeClr val="tx1"/>
                </a:solidFill>
              </a:rPr>
              <a:t>Darba vides riska faktoru novērtējums 2022.</a:t>
            </a:r>
            <a:br>
              <a:rPr lang="lv-LV" sz="2800" dirty="0">
                <a:solidFill>
                  <a:schemeClr val="tx1"/>
                </a:solidFill>
              </a:rPr>
            </a:br>
            <a:r>
              <a:rPr lang="lv-LV" sz="2800" dirty="0">
                <a:solidFill>
                  <a:schemeClr val="tx1"/>
                </a:solidFill>
              </a:rPr>
              <a:t> </a:t>
            </a:r>
            <a:r>
              <a:rPr lang="lv-LV" sz="2800" u="sng" dirty="0"/>
              <a:t>Transportlīdzekļu vadīšana</a:t>
            </a:r>
            <a:br>
              <a:rPr lang="lv-LV" sz="2800" u="sng" dirty="0"/>
            </a:br>
            <a:endParaRPr lang="lv-LV" sz="2800" dirty="0">
              <a:solidFill>
                <a:schemeClr val="tx1"/>
              </a:solidFill>
            </a:endParaRPr>
          </a:p>
        </p:txBody>
      </p:sp>
      <p:sp>
        <p:nvSpPr>
          <p:cNvPr id="36868" name="Satura vietturis 4"/>
          <p:cNvSpPr>
            <a:spLocks noGrp="1"/>
          </p:cNvSpPr>
          <p:nvPr>
            <p:ph idx="1"/>
          </p:nvPr>
        </p:nvSpPr>
        <p:spPr>
          <a:xfrm>
            <a:off x="611560" y="1782400"/>
            <a:ext cx="8229600" cy="4525962"/>
          </a:xfrm>
        </p:spPr>
        <p:txBody>
          <a:bodyPr>
            <a:noAutofit/>
          </a:bodyPr>
          <a:lstStyle/>
          <a:p>
            <a:pPr lvl="1" eaLnBrk="1" hangingPunct="1"/>
            <a:endParaRPr lang="lv-LV" sz="2000" dirty="0"/>
          </a:p>
          <a:p>
            <a:pPr lvl="1" eaLnBrk="1" hangingPunct="1"/>
            <a:endParaRPr lang="lv-LV" sz="2000" b="1" u="sng" dirty="0"/>
          </a:p>
        </p:txBody>
      </p:sp>
      <p:pic>
        <p:nvPicPr>
          <p:cNvPr id="3" name="Attēls 2">
            <a:extLst>
              <a:ext uri="{FF2B5EF4-FFF2-40B4-BE49-F238E27FC236}">
                <a16:creationId xmlns:a16="http://schemas.microsoft.com/office/drawing/2014/main" id="{9C930873-F227-4EA3-9155-3F649B961DC4}"/>
              </a:ext>
            </a:extLst>
          </p:cNvPr>
          <p:cNvPicPr>
            <a:picLocks noChangeAspect="1"/>
          </p:cNvPicPr>
          <p:nvPr/>
        </p:nvPicPr>
        <p:blipFill rotWithShape="1">
          <a:blip r:embed="rId2"/>
          <a:srcRect l="30313" t="22000" r="27163" b="10801"/>
          <a:stretch/>
        </p:blipFill>
        <p:spPr>
          <a:xfrm>
            <a:off x="2134072" y="1633183"/>
            <a:ext cx="5184576" cy="4608512"/>
          </a:xfrm>
          <a:prstGeom prst="rect">
            <a:avLst/>
          </a:prstGeom>
        </p:spPr>
      </p:pic>
    </p:spTree>
    <p:extLst>
      <p:ext uri="{BB962C8B-B14F-4D97-AF65-F5344CB8AC3E}">
        <p14:creationId xmlns:p14="http://schemas.microsoft.com/office/powerpoint/2010/main" val="365592835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p:cNvSpPr>
          <p:nvPr>
            <p:ph type="title"/>
          </p:nvPr>
        </p:nvSpPr>
        <p:spPr/>
        <p:txBody>
          <a:bodyPr/>
          <a:lstStyle/>
          <a:p>
            <a:pPr eaLnBrk="1" fontAlgn="auto" hangingPunct="1">
              <a:spcAft>
                <a:spcPts val="0"/>
              </a:spcAft>
              <a:defRPr/>
            </a:pPr>
            <a:r>
              <a:rPr lang="lv-LV" sz="2800" dirty="0">
                <a:solidFill>
                  <a:schemeClr val="tx1"/>
                </a:solidFill>
              </a:rPr>
              <a:t>Darba vides riska faktoru novērtējums</a:t>
            </a:r>
          </a:p>
        </p:txBody>
      </p:sp>
      <p:sp>
        <p:nvSpPr>
          <p:cNvPr id="38916" name="Satura vietturis 4"/>
          <p:cNvSpPr>
            <a:spLocks noGrp="1"/>
          </p:cNvSpPr>
          <p:nvPr>
            <p:ph idx="1"/>
          </p:nvPr>
        </p:nvSpPr>
        <p:spPr>
          <a:xfrm>
            <a:off x="395536" y="1916832"/>
            <a:ext cx="8229600" cy="4525962"/>
          </a:xfrm>
        </p:spPr>
        <p:txBody>
          <a:bodyPr>
            <a:normAutofit fontScale="92500" lnSpcReduction="10000"/>
          </a:bodyPr>
          <a:lstStyle/>
          <a:p>
            <a:pPr eaLnBrk="1" hangingPunct="1"/>
            <a:r>
              <a:rPr lang="lv-LV" sz="2800" u="sng" dirty="0"/>
              <a:t> Darbojošos elektroietaišu tehniskā apkalpošana un ekspluatācija (spriegums 50V un lielāks)</a:t>
            </a:r>
          </a:p>
          <a:p>
            <a:pPr lvl="1" eaLnBrk="1" hangingPunct="1"/>
            <a:r>
              <a:rPr lang="lv-LV" sz="2400" dirty="0"/>
              <a:t>Darbs ar elektroierīcēm –elektriskās plītis, dažādi darbagaldi, dators, biroja tehnika u.tml..</a:t>
            </a:r>
          </a:p>
          <a:p>
            <a:pPr lvl="1" eaLnBrk="1" hangingPunct="1"/>
            <a:r>
              <a:rPr lang="lv-LV" sz="2400" dirty="0"/>
              <a:t>Izmantot tikai darbderīgas ierīces un iekārtas, veikt iekārtu regulāru tehnisko apkopi. </a:t>
            </a:r>
          </a:p>
          <a:p>
            <a:pPr lvl="1" eaLnBrk="1" hangingPunct="1"/>
            <a:r>
              <a:rPr lang="lv-LV" sz="2400" dirty="0"/>
              <a:t>Nelietot bojātas elektroinstrumentus / elektroierīces, </a:t>
            </a:r>
          </a:p>
          <a:p>
            <a:pPr lvl="1" eaLnBrk="1" hangingPunct="1"/>
            <a:r>
              <a:rPr lang="lv-LV" sz="2400" dirty="0"/>
              <a:t>elektroinstrumentu / elektroierīču labošanu uzticēt tikai speciālistam, apmācītam personālam; </a:t>
            </a:r>
          </a:p>
          <a:p>
            <a:pPr lvl="1" eaLnBrk="1" hangingPunct="1"/>
            <a:endParaRPr lang="lv-LV" sz="2400" dirty="0"/>
          </a:p>
          <a:p>
            <a:pPr lvl="1" eaLnBrk="1" hangingPunct="1"/>
            <a:endParaRPr lang="lv-LV" sz="2400" b="1" u="sng"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Virsraksts 1"/>
          <p:cNvSpPr>
            <a:spLocks noGrp="1"/>
          </p:cNvSpPr>
          <p:nvPr>
            <p:ph type="title"/>
          </p:nvPr>
        </p:nvSpPr>
        <p:spPr>
          <a:xfrm>
            <a:off x="827584" y="-12307"/>
            <a:ext cx="7543800" cy="1450757"/>
          </a:xfrm>
        </p:spPr>
        <p:txBody>
          <a:bodyPr/>
          <a:lstStyle/>
          <a:p>
            <a:pPr lvl="1" algn="ctr" eaLnBrk="1" fontAlgn="auto" hangingPunct="1">
              <a:spcAft>
                <a:spcPts val="0"/>
              </a:spcAft>
              <a:defRPr/>
            </a:pPr>
            <a:r>
              <a:rPr lang="lv-LV" sz="3600" dirty="0">
                <a:effectLst>
                  <a:outerShdw blurRad="31750" dist="25400" dir="5400000" algn="tl" rotWithShape="0">
                    <a:srgbClr val="000000">
                      <a:alpha val="25000"/>
                    </a:srgbClr>
                  </a:outerShdw>
                </a:effectLst>
              </a:rPr>
              <a:t>ELEKTRODROŠĪBAS PRASĪBAS</a:t>
            </a:r>
            <a:br>
              <a:rPr lang="lv-LV" sz="4800" dirty="0">
                <a:effectLst>
                  <a:outerShdw blurRad="31750" dist="25400" dir="5400000" algn="tl" rotWithShape="0">
                    <a:srgbClr val="000000">
                      <a:alpha val="25000"/>
                    </a:srgbClr>
                  </a:outerShdw>
                </a:effectLst>
              </a:rPr>
            </a:br>
            <a:endParaRPr lang="lv-LV" sz="1800" b="0" dirty="0">
              <a:solidFill>
                <a:sysClr val="windowText" lastClr="000000"/>
              </a:solidFill>
            </a:endParaRPr>
          </a:p>
        </p:txBody>
      </p:sp>
      <p:sp>
        <p:nvSpPr>
          <p:cNvPr id="3" name="Satura vietturis 2"/>
          <p:cNvSpPr>
            <a:spLocks noGrp="1"/>
          </p:cNvSpPr>
          <p:nvPr>
            <p:ph idx="1"/>
          </p:nvPr>
        </p:nvSpPr>
        <p:spPr>
          <a:xfrm>
            <a:off x="467544" y="1124744"/>
            <a:ext cx="8229600" cy="5327650"/>
          </a:xfrm>
        </p:spPr>
        <p:txBody>
          <a:bodyPr>
            <a:normAutofit fontScale="85000" lnSpcReduction="20000"/>
          </a:bodyPr>
          <a:lstStyle/>
          <a:p>
            <a:pPr marL="268288" lvl="1" indent="6350" eaLnBrk="1" fontAlgn="auto" hangingPunct="1">
              <a:spcBef>
                <a:spcPts val="324"/>
              </a:spcBef>
              <a:spcAft>
                <a:spcPts val="0"/>
              </a:spcAft>
              <a:buFont typeface="Verdana"/>
              <a:buNone/>
              <a:defRPr/>
            </a:pPr>
            <a:r>
              <a:rPr lang="lv-LV" sz="2000" b="1" dirty="0">
                <a:solidFill>
                  <a:schemeClr val="tx2">
                    <a:lumMod val="75000"/>
                  </a:schemeClr>
                </a:solidFill>
              </a:rPr>
              <a:t>Cilvēka dzīvību apdraud elektriskā strāvā, kuras spriegums ir ne tikai 220 volti, bet arī 12 un 36 volti, tādēļ visiem darbiniekiem stingri </a:t>
            </a:r>
            <a:r>
              <a:rPr lang="lv-LV" sz="2000" b="1" dirty="0">
                <a:solidFill>
                  <a:srgbClr val="FF0000"/>
                </a:solidFill>
              </a:rPr>
              <a:t>aizliegts</a:t>
            </a:r>
            <a:r>
              <a:rPr lang="lv-LV" sz="2000" b="1" dirty="0">
                <a:solidFill>
                  <a:schemeClr val="tx2">
                    <a:lumMod val="75000"/>
                  </a:schemeClr>
                </a:solidFill>
              </a:rPr>
              <a:t>: </a:t>
            </a:r>
          </a:p>
          <a:p>
            <a:pPr marL="268288" indent="6350" eaLnBrk="1" fontAlgn="auto" hangingPunct="1">
              <a:spcAft>
                <a:spcPts val="0"/>
              </a:spcAft>
              <a:buFont typeface="Wingdings 3"/>
              <a:buChar char=""/>
              <a:defRPr/>
            </a:pPr>
            <a:r>
              <a:rPr lang="lv-LV" sz="2000" dirty="0">
                <a:solidFill>
                  <a:schemeClr val="tx2"/>
                </a:solidFill>
              </a:rPr>
              <a:t> </a:t>
            </a:r>
            <a:r>
              <a:rPr lang="lv-LV" sz="2500" dirty="0"/>
              <a:t>- veikt jebkādu elektroiekārtu remontu;</a:t>
            </a:r>
          </a:p>
          <a:p>
            <a:pPr marL="268288" indent="6350" eaLnBrk="1" fontAlgn="auto" hangingPunct="1">
              <a:spcAft>
                <a:spcPts val="0"/>
              </a:spcAft>
              <a:buFont typeface="Wingdings 3"/>
              <a:buChar char=""/>
              <a:defRPr/>
            </a:pPr>
            <a:r>
              <a:rPr lang="lv-LV" sz="2500" dirty="0"/>
              <a:t> - vērt vaļā elektrosadales, magnētiskos palaidējus, vadības slēdžus, sadales kārbas u.c., kā arī elektrisko gaismekļu stikla plafonus un veikt jebkādus darbus tiešā  neizolētu vadu un atklāto elektroiekārtu daļu tuvumā;</a:t>
            </a:r>
          </a:p>
          <a:p>
            <a:pPr marL="268288" indent="6350" eaLnBrk="1" fontAlgn="auto" hangingPunct="1">
              <a:spcAft>
                <a:spcPts val="0"/>
              </a:spcAft>
              <a:buFont typeface="Wingdings 3"/>
              <a:buChar char=""/>
              <a:defRPr/>
            </a:pPr>
            <a:r>
              <a:rPr lang="lv-LV" sz="2500" dirty="0"/>
              <a:t>- pieskarties kailiem elektriskajiem vadiem, jo tie var būt zem sprieguma;</a:t>
            </a:r>
          </a:p>
          <a:p>
            <a:pPr marL="268288" indent="6350" eaLnBrk="1" fontAlgn="auto" hangingPunct="1">
              <a:spcAft>
                <a:spcPts val="0"/>
              </a:spcAft>
              <a:buFont typeface="Wingdings 3"/>
              <a:buChar char=""/>
              <a:defRPr/>
            </a:pPr>
            <a:r>
              <a:rPr lang="lv-LV" sz="2500" dirty="0"/>
              <a:t> ierīkot jebkādus apkures un apgaismes elektroaparātus un patvarīgi pieslēgt tos elektrotīkliem;</a:t>
            </a:r>
          </a:p>
          <a:p>
            <a:pPr marL="268288" indent="6350" eaLnBrk="1" fontAlgn="auto" hangingPunct="1">
              <a:spcAft>
                <a:spcPts val="0"/>
              </a:spcAft>
              <a:buFont typeface="Wingdings 3"/>
              <a:buChar char=""/>
              <a:defRPr/>
            </a:pPr>
            <a:r>
              <a:rPr lang="lv-LV" sz="2500" dirty="0"/>
              <a:t> kontaktdakšu iespraust un izvilkt no rozetes, turot aiz auklas.</a:t>
            </a:r>
          </a:p>
          <a:p>
            <a:pPr marL="365760" indent="-256032" eaLnBrk="1" fontAlgn="auto" hangingPunct="1">
              <a:spcAft>
                <a:spcPts val="0"/>
              </a:spcAft>
              <a:buFont typeface="Wingdings 3"/>
              <a:buChar char=""/>
              <a:defRPr/>
            </a:pPr>
            <a:endParaRPr lang="lv-LV"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28F75778-6FA2-4317-B9FF-426A1B27A81D}"/>
              </a:ext>
            </a:extLst>
          </p:cNvPr>
          <p:cNvSpPr>
            <a:spLocks noGrp="1"/>
          </p:cNvSpPr>
          <p:nvPr>
            <p:ph type="title"/>
          </p:nvPr>
        </p:nvSpPr>
        <p:spPr/>
        <p:txBody>
          <a:bodyPr>
            <a:normAutofit/>
          </a:bodyPr>
          <a:lstStyle/>
          <a:p>
            <a:r>
              <a:rPr lang="lv-LV" sz="5400" b="1" dirty="0">
                <a:solidFill>
                  <a:schemeClr val="accent2"/>
                </a:solidFill>
              </a:rPr>
              <a:t>Ugunsdrošība</a:t>
            </a:r>
          </a:p>
        </p:txBody>
      </p:sp>
      <p:pic>
        <p:nvPicPr>
          <p:cNvPr id="1026" name="Picture 2" descr="PADOMI: Ugunsdrošība mājā- ko tas nozīmē?">
            <a:extLst>
              <a:ext uri="{FF2B5EF4-FFF2-40B4-BE49-F238E27FC236}">
                <a16:creationId xmlns:a16="http://schemas.microsoft.com/office/drawing/2014/main" id="{1DD83DA3-E3E4-44DA-B9F3-3C028D01F3E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685800" y="2567781"/>
            <a:ext cx="7772400" cy="3022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04839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atura vietturis 7">
            <a:extLst>
              <a:ext uri="{FF2B5EF4-FFF2-40B4-BE49-F238E27FC236}">
                <a16:creationId xmlns:a16="http://schemas.microsoft.com/office/drawing/2014/main" id="{DEB3948B-F9EE-4BA0-8562-907DE552C295}"/>
              </a:ext>
            </a:extLst>
          </p:cNvPr>
          <p:cNvSpPr txBox="1">
            <a:spLocks noGrp="1"/>
          </p:cNvSpPr>
          <p:nvPr>
            <p:ph idx="1"/>
          </p:nvPr>
        </p:nvSpPr>
        <p:spPr>
          <a:xfrm>
            <a:off x="3347864" y="2427070"/>
            <a:ext cx="5340009" cy="2326487"/>
          </a:xfrm>
        </p:spPr>
        <p:txBody>
          <a:bodyPr>
            <a:normAutofit fontScale="92500" lnSpcReduction="10000"/>
          </a:bodyPr>
          <a:lstStyle/>
          <a:p>
            <a:pPr lvl="0"/>
            <a:r>
              <a:rPr lang="lv-LV" sz="3200" dirty="0"/>
              <a:t>Ugunsgrēka apdraudējumi</a:t>
            </a:r>
          </a:p>
          <a:p>
            <a:pPr lvl="1"/>
            <a:r>
              <a:rPr lang="lv-LV" sz="3200" dirty="0"/>
              <a:t>Dūmi</a:t>
            </a:r>
          </a:p>
          <a:p>
            <a:pPr lvl="1"/>
            <a:r>
              <a:rPr lang="lv-LV" sz="3200" dirty="0"/>
              <a:t>Karstums</a:t>
            </a:r>
          </a:p>
          <a:p>
            <a:pPr lvl="1"/>
            <a:r>
              <a:rPr lang="lv-LV" sz="3200" dirty="0"/>
              <a:t>Laika trūkums</a:t>
            </a:r>
          </a:p>
        </p:txBody>
      </p:sp>
      <p:pic>
        <p:nvPicPr>
          <p:cNvPr id="5" name="Attēls 4">
            <a:extLst>
              <a:ext uri="{FF2B5EF4-FFF2-40B4-BE49-F238E27FC236}">
                <a16:creationId xmlns:a16="http://schemas.microsoft.com/office/drawing/2014/main" id="{254989F5-592A-43B8-B631-C27633706D4F}"/>
              </a:ext>
            </a:extLst>
          </p:cNvPr>
          <p:cNvPicPr>
            <a:picLocks noChangeAspect="1"/>
          </p:cNvPicPr>
          <p:nvPr/>
        </p:nvPicPr>
        <p:blipFill rotWithShape="1">
          <a:blip r:embed="rId2"/>
          <a:srcRect l="26375" t="20601" r="8500" b="16400"/>
          <a:stretch/>
        </p:blipFill>
        <p:spPr>
          <a:xfrm>
            <a:off x="-69008" y="922412"/>
            <a:ext cx="9213008" cy="5013176"/>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4350" y="1268760"/>
            <a:ext cx="2465784" cy="4160490"/>
          </a:xfrm>
        </p:spPr>
        <p:txBody>
          <a:bodyPr>
            <a:noAutofit/>
          </a:bodyPr>
          <a:lstStyle/>
          <a:p>
            <a:r>
              <a:rPr lang="lv-LV" sz="2800" b="1" dirty="0"/>
              <a:t>Lai izceltos ugunsgrēks, pietiek ar:</a:t>
            </a:r>
            <a:br>
              <a:rPr lang="lv-LV" sz="2400" b="1" dirty="0"/>
            </a:br>
            <a:br>
              <a:rPr lang="lv-LV" sz="2400" dirty="0"/>
            </a:br>
            <a:r>
              <a:rPr lang="lv-LV" sz="2400" dirty="0"/>
              <a:t>- nelielu dzirksteli</a:t>
            </a:r>
            <a:br>
              <a:rPr lang="lv-LV" sz="2400" dirty="0"/>
            </a:br>
            <a:r>
              <a:rPr lang="lv-LV" sz="2400" dirty="0"/>
              <a:t>- uz neilgu brīdi novērstu uzmanību</a:t>
            </a:r>
            <a:br>
              <a:rPr lang="lv-LV" sz="2400" dirty="0"/>
            </a:br>
            <a:r>
              <a:rPr lang="lv-LV" sz="2400" dirty="0"/>
              <a:t>- neuzmanīgu rīcību</a:t>
            </a:r>
          </a:p>
        </p:txBody>
      </p:sp>
      <p:sp>
        <p:nvSpPr>
          <p:cNvPr id="3" name="Content Placeholder 2"/>
          <p:cNvSpPr>
            <a:spLocks noGrp="1"/>
          </p:cNvSpPr>
          <p:nvPr>
            <p:ph idx="1"/>
          </p:nvPr>
        </p:nvSpPr>
        <p:spPr>
          <a:xfrm>
            <a:off x="3347865" y="692696"/>
            <a:ext cx="4316586" cy="5904656"/>
          </a:xfrm>
        </p:spPr>
        <p:txBody>
          <a:bodyPr>
            <a:normAutofit fontScale="77500" lnSpcReduction="20000"/>
          </a:bodyPr>
          <a:lstStyle/>
          <a:p>
            <a:r>
              <a:rPr lang="lv-LV" dirty="0"/>
              <a:t>Katru gadu Latvijā izceļas vairāki tūkstoši ugunsgrēku, kuru biežākais iemesls ir </a:t>
            </a:r>
            <a:r>
              <a:rPr lang="lv-LV" b="1" dirty="0">
                <a:solidFill>
                  <a:srgbClr val="FF0000"/>
                </a:solidFill>
              </a:rPr>
              <a:t>NEUZMANĪBA</a:t>
            </a:r>
            <a:r>
              <a:rPr lang="lv-LV" dirty="0"/>
              <a:t> :</a:t>
            </a:r>
          </a:p>
          <a:p>
            <a:pPr lvl="1"/>
            <a:r>
              <a:rPr lang="lv-LV" sz="2200" dirty="0"/>
              <a:t>Uz ieslēgtas plīts virtuvē piededzis ēdiens;</a:t>
            </a:r>
          </a:p>
          <a:p>
            <a:pPr lvl="1"/>
            <a:endParaRPr lang="lv-LV" sz="2200" dirty="0"/>
          </a:p>
          <a:p>
            <a:pPr lvl="1"/>
            <a:r>
              <a:rPr lang="lv-LV" sz="2200" dirty="0"/>
              <a:t>Bez uzraudzības atstāta svecīte;</a:t>
            </a:r>
          </a:p>
          <a:p>
            <a:pPr lvl="1"/>
            <a:endParaRPr lang="lv-LV" sz="2200" dirty="0"/>
          </a:p>
          <a:p>
            <a:pPr lvl="1"/>
            <a:r>
              <a:rPr lang="lv-LV" sz="2200" dirty="0"/>
              <a:t>Nepareiza vai bojātas apkures krāsns lietošana;</a:t>
            </a:r>
          </a:p>
          <a:p>
            <a:pPr lvl="1"/>
            <a:endParaRPr lang="lv-LV" sz="2200" dirty="0"/>
          </a:p>
          <a:p>
            <a:pPr lvl="1"/>
            <a:r>
              <a:rPr lang="lv-LV" sz="2200" dirty="0"/>
              <a:t>Nomesta nenodzēsta cigarete;</a:t>
            </a:r>
          </a:p>
          <a:p>
            <a:pPr lvl="1"/>
            <a:endParaRPr lang="lv-LV" sz="2200" dirty="0"/>
          </a:p>
          <a:p>
            <a:pPr lvl="1"/>
            <a:r>
              <a:rPr lang="lv-LV" sz="2200" dirty="0"/>
              <a:t>Bojātu elektroierīču un elektrības vadu lietošana;</a:t>
            </a:r>
          </a:p>
          <a:p>
            <a:pPr lvl="1"/>
            <a:endParaRPr lang="lv-LV" sz="2200" dirty="0"/>
          </a:p>
          <a:p>
            <a:pPr lvl="1"/>
            <a:endParaRPr lang="lv-LV" sz="2200" dirty="0"/>
          </a:p>
          <a:p>
            <a:pPr lvl="1"/>
            <a:r>
              <a:rPr lang="lv-LV" sz="2200" dirty="0"/>
              <a:t>Ugunskura nepieskatīšana vai atstāšana, to nenodzēšot.</a:t>
            </a:r>
          </a:p>
        </p:txBody>
      </p:sp>
      <p:pic>
        <p:nvPicPr>
          <p:cNvPr id="8" name="Attēls 64"/>
          <p:cNvPicPr/>
          <p:nvPr/>
        </p:nvPicPr>
        <p:blipFill>
          <a:blip r:embed="rId2" cstate="screen">
            <a:extLst>
              <a:ext uri="{28A0092B-C50C-407E-A947-70E740481C1C}">
                <a14:useLocalDpi xmlns:a14="http://schemas.microsoft.com/office/drawing/2010/main"/>
              </a:ext>
            </a:extLst>
          </a:blip>
          <a:srcRect/>
          <a:stretch>
            <a:fillRect/>
          </a:stretch>
        </p:blipFill>
        <p:spPr bwMode="auto">
          <a:xfrm>
            <a:off x="6695548" y="1978064"/>
            <a:ext cx="828780" cy="874871"/>
          </a:xfrm>
          <a:prstGeom prst="rect">
            <a:avLst/>
          </a:prstGeom>
          <a:noFill/>
        </p:spPr>
      </p:pic>
      <p:pic>
        <p:nvPicPr>
          <p:cNvPr id="9" name="Attēls 58"/>
          <p:cNvPicPr/>
          <p:nvPr/>
        </p:nvPicPr>
        <p:blipFill>
          <a:blip r:embed="rId3" cstate="screen">
            <a:extLst>
              <a:ext uri="{28A0092B-C50C-407E-A947-70E740481C1C}">
                <a14:useLocalDpi xmlns:a14="http://schemas.microsoft.com/office/drawing/2010/main"/>
              </a:ext>
            </a:extLst>
          </a:blip>
          <a:srcRect/>
          <a:stretch>
            <a:fillRect/>
          </a:stretch>
        </p:blipFill>
        <p:spPr bwMode="auto">
          <a:xfrm>
            <a:off x="6601726" y="5767783"/>
            <a:ext cx="1016423" cy="889531"/>
          </a:xfrm>
          <a:prstGeom prst="rect">
            <a:avLst/>
          </a:prstGeom>
          <a:noFill/>
        </p:spPr>
      </p:pic>
      <p:pic>
        <p:nvPicPr>
          <p:cNvPr id="10" name="Picture 9"/>
          <p:cNvPicPr/>
          <p:nvPr/>
        </p:nvPicPr>
        <p:blipFill rotWithShape="1">
          <a:blip r:embed="rId4" cstate="screen">
            <a:extLst>
              <a:ext uri="{28A0092B-C50C-407E-A947-70E740481C1C}">
                <a14:useLocalDpi xmlns:a14="http://schemas.microsoft.com/office/drawing/2010/main"/>
              </a:ext>
            </a:extLst>
          </a:blip>
          <a:srcRect/>
          <a:stretch/>
        </p:blipFill>
        <p:spPr>
          <a:xfrm>
            <a:off x="6995405" y="3429000"/>
            <a:ext cx="1016422" cy="1009038"/>
          </a:xfrm>
          <a:prstGeom prst="rect">
            <a:avLst/>
          </a:prstGeom>
        </p:spPr>
      </p:pic>
      <p:pic>
        <p:nvPicPr>
          <p:cNvPr id="11" name="Picture 10"/>
          <p:cNvPicPr/>
          <p:nvPr/>
        </p:nvPicPr>
        <p:blipFill rotWithShape="1">
          <a:blip r:embed="rId5" cstate="screen">
            <a:extLst>
              <a:ext uri="{28A0092B-C50C-407E-A947-70E740481C1C}">
                <a14:useLocalDpi xmlns:a14="http://schemas.microsoft.com/office/drawing/2010/main"/>
              </a:ext>
            </a:extLst>
          </a:blip>
          <a:srcRect/>
          <a:stretch/>
        </p:blipFill>
        <p:spPr bwMode="auto">
          <a:xfrm>
            <a:off x="7452320" y="962606"/>
            <a:ext cx="1440275" cy="1309068"/>
          </a:xfrm>
          <a:prstGeom prst="rect">
            <a:avLst/>
          </a:prstGeom>
          <a:noFill/>
        </p:spPr>
      </p:pic>
      <p:pic>
        <p:nvPicPr>
          <p:cNvPr id="12" name="Picture 1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452320" y="4644871"/>
            <a:ext cx="1342846" cy="1250524"/>
          </a:xfrm>
          <a:prstGeom prst="rect">
            <a:avLst/>
          </a:prstGeom>
        </p:spPr>
      </p:pic>
      <p:pic>
        <p:nvPicPr>
          <p:cNvPr id="13" name="Picture 12"/>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641099" y="2063598"/>
            <a:ext cx="1327558" cy="1937600"/>
          </a:xfrm>
          <a:prstGeom prst="rect">
            <a:avLst/>
          </a:prstGeom>
        </p:spPr>
      </p:pic>
      <p:pic>
        <p:nvPicPr>
          <p:cNvPr id="14" name="Picture 13"/>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135285" y="3068974"/>
            <a:ext cx="364714" cy="531701"/>
          </a:xfrm>
          <a:prstGeom prst="rect">
            <a:avLst/>
          </a:prstGeom>
        </p:spPr>
      </p:pic>
    </p:spTree>
    <p:extLst>
      <p:ext uri="{BB962C8B-B14F-4D97-AF65-F5344CB8AC3E}">
        <p14:creationId xmlns:p14="http://schemas.microsoft.com/office/powerpoint/2010/main" val="70150835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A7637A-99D9-4635-AB63-8A38111670D2}"/>
              </a:ext>
            </a:extLst>
          </p:cNvPr>
          <p:cNvSpPr txBox="1">
            <a:spLocks noGrp="1"/>
          </p:cNvSpPr>
          <p:nvPr>
            <p:ph type="title"/>
          </p:nvPr>
        </p:nvSpPr>
        <p:spPr/>
        <p:txBody>
          <a:bodyPr>
            <a:normAutofit/>
          </a:bodyPr>
          <a:lstStyle/>
          <a:p>
            <a:pPr lvl="0"/>
            <a:r>
              <a:rPr lang="lv-LV"/>
              <a:t>Automātiskās un manuālās ugunsaizsardzības iekārtas</a:t>
            </a:r>
          </a:p>
        </p:txBody>
      </p:sp>
      <p:sp>
        <p:nvSpPr>
          <p:cNvPr id="3" name="Content Placeholder 2">
            <a:extLst>
              <a:ext uri="{FF2B5EF4-FFF2-40B4-BE49-F238E27FC236}">
                <a16:creationId xmlns:a16="http://schemas.microsoft.com/office/drawing/2014/main" id="{FB57B7D5-D2BF-449E-A3C3-41C089AD752E}"/>
              </a:ext>
            </a:extLst>
          </p:cNvPr>
          <p:cNvSpPr txBox="1">
            <a:spLocks noGrp="1"/>
          </p:cNvSpPr>
          <p:nvPr>
            <p:ph idx="1"/>
          </p:nvPr>
        </p:nvSpPr>
        <p:spPr>
          <a:xfrm>
            <a:off x="822959" y="1845734"/>
            <a:ext cx="7543801" cy="1727282"/>
          </a:xfrm>
        </p:spPr>
        <p:txBody>
          <a:bodyPr>
            <a:normAutofit/>
          </a:bodyPr>
          <a:lstStyle/>
          <a:p>
            <a:pPr lvl="0">
              <a:buNone/>
            </a:pPr>
            <a:r>
              <a:rPr lang="lv-LV" sz="2400" dirty="0"/>
              <a:t>	</a:t>
            </a:r>
            <a:r>
              <a:rPr lang="af-ZA" sz="2400" b="1" dirty="0"/>
              <a:t>Dūmu detektori</a:t>
            </a:r>
            <a:endParaRPr lang="lv-LV" sz="2800" dirty="0"/>
          </a:p>
        </p:txBody>
      </p:sp>
      <p:pic>
        <p:nvPicPr>
          <p:cNvPr id="4" name="Content Placeholder 8" descr="PC020053.JPG">
            <a:extLst>
              <a:ext uri="{FF2B5EF4-FFF2-40B4-BE49-F238E27FC236}">
                <a16:creationId xmlns:a16="http://schemas.microsoft.com/office/drawing/2014/main" id="{2CC2B817-E7C4-42C1-BB07-AA316BC4A303}"/>
              </a:ext>
            </a:extLst>
          </p:cNvPr>
          <p:cNvPicPr>
            <a:picLocks noChangeAspect="1"/>
          </p:cNvPicPr>
          <p:nvPr/>
        </p:nvPicPr>
        <p:blipFill rotWithShape="1">
          <a:blip r:embed="rId2" cstate="print"/>
          <a:srcRect l="31111" t="33022" r="33286" b="39005"/>
          <a:stretch/>
        </p:blipFill>
        <p:spPr>
          <a:xfrm>
            <a:off x="4195590" y="1838926"/>
            <a:ext cx="3544762" cy="2304096"/>
          </a:xfrm>
          <a:prstGeom prst="rect">
            <a:avLst/>
          </a:prstGeom>
          <a:noFill/>
          <a:ln>
            <a:noFill/>
          </a:ln>
        </p:spPr>
      </p:pic>
      <p:sp>
        <p:nvSpPr>
          <p:cNvPr id="5" name="Taisnstūris 4">
            <a:extLst>
              <a:ext uri="{FF2B5EF4-FFF2-40B4-BE49-F238E27FC236}">
                <a16:creationId xmlns:a16="http://schemas.microsoft.com/office/drawing/2014/main" id="{89B5AD31-8727-4515-B869-89D4ABB66196}"/>
              </a:ext>
            </a:extLst>
          </p:cNvPr>
          <p:cNvSpPr/>
          <p:nvPr/>
        </p:nvSpPr>
        <p:spPr>
          <a:xfrm>
            <a:off x="2915816" y="5085184"/>
            <a:ext cx="5704234" cy="461665"/>
          </a:xfrm>
          <a:prstGeom prst="rect">
            <a:avLst/>
          </a:prstGeom>
        </p:spPr>
        <p:txBody>
          <a:bodyPr wrap="square">
            <a:spAutoFit/>
          </a:bodyPr>
          <a:lstStyle/>
          <a:p>
            <a:r>
              <a:rPr lang="lv-LV" sz="2400" dirty="0"/>
              <a:t>Trauksmes sistēmas un iekārtas</a:t>
            </a:r>
          </a:p>
        </p:txBody>
      </p:sp>
      <p:pic>
        <p:nvPicPr>
          <p:cNvPr id="6" name="Content Placeholder 2">
            <a:extLst>
              <a:ext uri="{FF2B5EF4-FFF2-40B4-BE49-F238E27FC236}">
                <a16:creationId xmlns:a16="http://schemas.microsoft.com/office/drawing/2014/main" id="{4BEF0CA9-F191-4F1F-97C2-2A00171F4614}"/>
              </a:ext>
            </a:extLst>
          </p:cNvPr>
          <p:cNvPicPr>
            <a:picLocks noChangeAspect="1"/>
          </p:cNvPicPr>
          <p:nvPr/>
        </p:nvPicPr>
        <p:blipFill rotWithShape="1">
          <a:blip r:embed="rId3"/>
          <a:srcRect l="20782" t="13044" r="18215" b="28131"/>
          <a:stretch/>
        </p:blipFill>
        <p:spPr>
          <a:xfrm>
            <a:off x="395536" y="2561774"/>
            <a:ext cx="2176860" cy="3731760"/>
          </a:xfrm>
          <a:prstGeom prst="rect">
            <a:avLst/>
          </a:prstGeom>
        </p:spPr>
      </p:pic>
    </p:spTree>
    <p:extLst>
      <p:ext uri="{BB962C8B-B14F-4D97-AF65-F5344CB8AC3E}">
        <p14:creationId xmlns:p14="http://schemas.microsoft.com/office/powerpoint/2010/main" val="295700430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cstate="screen">
            <a:extLst>
              <a:ext uri="{28A0092B-C50C-407E-A947-70E740481C1C}">
                <a14:useLocalDpi xmlns:a14="http://schemas.microsoft.com/office/drawing/2010/main"/>
              </a:ext>
            </a:extLst>
          </a:blip>
          <a:stretch>
            <a:fillRect/>
          </a:stretch>
        </p:blipFill>
        <p:spPr>
          <a:xfrm>
            <a:off x="2106931" y="3851668"/>
            <a:ext cx="2537461" cy="2204720"/>
          </a:xfrm>
          <a:prstGeom prst="rect">
            <a:avLst/>
          </a:prstGeom>
        </p:spPr>
      </p:pic>
      <p:sp>
        <p:nvSpPr>
          <p:cNvPr id="2" name="Title 1"/>
          <p:cNvSpPr>
            <a:spLocks noGrp="1"/>
          </p:cNvSpPr>
          <p:nvPr>
            <p:ph type="title"/>
          </p:nvPr>
        </p:nvSpPr>
        <p:spPr/>
        <p:txBody>
          <a:bodyPr/>
          <a:lstStyle/>
          <a:p>
            <a:r>
              <a:rPr lang="lv-LV" sz="3000" b="1" dirty="0"/>
              <a:t>Ugunsdzēsības līdzekļi</a:t>
            </a:r>
          </a:p>
        </p:txBody>
      </p:sp>
      <p:sp>
        <p:nvSpPr>
          <p:cNvPr id="3" name="Content Placeholder 2"/>
          <p:cNvSpPr>
            <a:spLocks noGrp="1"/>
          </p:cNvSpPr>
          <p:nvPr>
            <p:ph idx="1"/>
          </p:nvPr>
        </p:nvSpPr>
        <p:spPr>
          <a:xfrm>
            <a:off x="1619250" y="1916833"/>
            <a:ext cx="6913190" cy="2504546"/>
          </a:xfrm>
        </p:spPr>
        <p:txBody>
          <a:bodyPr>
            <a:normAutofit lnSpcReduction="10000"/>
          </a:bodyPr>
          <a:lstStyle/>
          <a:p>
            <a:endParaRPr lang="lv-LV" dirty="0"/>
          </a:p>
          <a:p>
            <a:r>
              <a:rPr lang="lv-LV" b="1" dirty="0">
                <a:solidFill>
                  <a:srgbClr val="C00000"/>
                </a:solidFill>
              </a:rPr>
              <a:t>UGUNSDZĒSĪBAS APARĀTS</a:t>
            </a:r>
            <a:r>
              <a:rPr lang="lv-LV" dirty="0"/>
              <a:t> – </a:t>
            </a:r>
            <a:r>
              <a:rPr lang="lv-LV" dirty="0">
                <a:solidFill>
                  <a:schemeClr val="tx1"/>
                </a:solidFill>
                <a:latin typeface="Arial" charset="0"/>
              </a:rPr>
              <a:t>tas satur vielu, ar kuras palīdzību var nodzēst nelielus ugunsgrēkus. </a:t>
            </a:r>
          </a:p>
          <a:p>
            <a:pPr marL="0" indent="0">
              <a:buNone/>
            </a:pPr>
            <a:r>
              <a:rPr lang="lv-LV" b="1" dirty="0"/>
              <a:t>Ugunsdrošības noteikumi nosaka, ka tādam ir jābūt katrā darba vietā, privātmājā, kā arī automašīnā!</a:t>
            </a:r>
          </a:p>
          <a:p>
            <a:pPr marL="0" indent="0">
              <a:buNone/>
            </a:pPr>
            <a:endParaRPr lang="lv-LV" dirty="0"/>
          </a:p>
          <a:p>
            <a:pPr marL="0" indent="0">
              <a:buNone/>
            </a:pPr>
            <a:endParaRPr lang="lv-LV" dirty="0"/>
          </a:p>
          <a:p>
            <a:endParaRPr lang="lv-LV" dirty="0"/>
          </a:p>
          <a:p>
            <a:endParaRPr lang="lv-LV" dirty="0"/>
          </a:p>
          <a:p>
            <a:pPr marL="0" indent="0">
              <a:buNone/>
            </a:pPr>
            <a:endParaRPr lang="lv-LV" dirty="0"/>
          </a:p>
          <a:p>
            <a:endParaRPr lang="lv-LV" dirty="0"/>
          </a:p>
        </p:txBody>
      </p:sp>
      <p:sp>
        <p:nvSpPr>
          <p:cNvPr id="5" name="Content Placeholder 2"/>
          <p:cNvSpPr txBox="1">
            <a:spLocks/>
          </p:cNvSpPr>
          <p:nvPr/>
        </p:nvSpPr>
        <p:spPr>
          <a:xfrm>
            <a:off x="2851150" y="4270375"/>
            <a:ext cx="4560565" cy="2562225"/>
          </a:xfrm>
          <a:prstGeom prst="rect">
            <a:avLst/>
          </a:prstGeom>
        </p:spPr>
        <p:txBody>
          <a:bodyPr vert="horz" lIns="68580" tIns="34290" rIns="68580" bIns="3429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endParaRPr lang="lv-LV" sz="1350" dirty="0"/>
          </a:p>
        </p:txBody>
      </p:sp>
      <p:sp>
        <p:nvSpPr>
          <p:cNvPr id="8" name="Taisnstūris 7"/>
          <p:cNvSpPr/>
          <p:nvPr/>
        </p:nvSpPr>
        <p:spPr>
          <a:xfrm>
            <a:off x="4732813" y="4538067"/>
            <a:ext cx="4608512" cy="1938992"/>
          </a:xfrm>
          <a:prstGeom prst="rect">
            <a:avLst/>
          </a:prstGeom>
        </p:spPr>
        <p:txBody>
          <a:bodyPr wrap="square">
            <a:spAutoFit/>
          </a:bodyPr>
          <a:lstStyle/>
          <a:p>
            <a:r>
              <a:rPr lang="lv-LV" sz="2000" b="1" dirty="0">
                <a:solidFill>
                  <a:srgbClr val="C00000"/>
                </a:solidFill>
              </a:rPr>
              <a:t>UGUNSDZĒSĪBAS </a:t>
            </a:r>
          </a:p>
          <a:p>
            <a:r>
              <a:rPr lang="lv-LV" sz="2000" b="1" dirty="0">
                <a:solidFill>
                  <a:srgbClr val="C00000"/>
                </a:solidFill>
              </a:rPr>
              <a:t>PĀRKLĀJS </a:t>
            </a:r>
            <a:r>
              <a:rPr lang="lv-LV" sz="2000" dirty="0"/>
              <a:t>– īpaša materiāla audums, ar kuru nodzēst nelielus ugunsgrēkus, piemēram, pannā piedegušu ēdienu, degošus elektronikas vai sadzīves priekšmetus. </a:t>
            </a:r>
          </a:p>
        </p:txBody>
      </p:sp>
      <p:pic>
        <p:nvPicPr>
          <p:cNvPr id="14" name="Attēls 13"/>
          <p:cNvPicPr>
            <a:picLocks noChangeAspect="1"/>
          </p:cNvPicPr>
          <p:nvPr/>
        </p:nvPicPr>
        <p:blipFill>
          <a:blip r:embed="rId3"/>
          <a:stretch>
            <a:fillRect/>
          </a:stretch>
        </p:blipFill>
        <p:spPr>
          <a:xfrm>
            <a:off x="455660" y="1916833"/>
            <a:ext cx="1152214" cy="1761200"/>
          </a:xfrm>
          <a:prstGeom prst="rect">
            <a:avLst/>
          </a:prstGeom>
        </p:spPr>
      </p:pic>
    </p:spTree>
    <p:extLst>
      <p:ext uri="{BB962C8B-B14F-4D97-AF65-F5344CB8AC3E}">
        <p14:creationId xmlns:p14="http://schemas.microsoft.com/office/powerpoint/2010/main" val="4368161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6EC2183B-3B08-4E8E-AE9D-243CA417FABB}"/>
              </a:ext>
            </a:extLst>
          </p:cNvPr>
          <p:cNvSpPr>
            <a:spLocks noGrp="1"/>
          </p:cNvSpPr>
          <p:nvPr>
            <p:ph type="title"/>
          </p:nvPr>
        </p:nvSpPr>
        <p:spPr/>
        <p:txBody>
          <a:bodyPr>
            <a:normAutofit/>
          </a:bodyPr>
          <a:lstStyle/>
          <a:p>
            <a:r>
              <a:rPr lang="lv-LV" sz="4000" dirty="0"/>
              <a:t>Nelaimes gadījumu grupas </a:t>
            </a:r>
            <a:r>
              <a:rPr lang="en-US" sz="4000" dirty="0" err="1"/>
              <a:t>izgl</a:t>
            </a:r>
            <a:r>
              <a:rPr lang="lv-LV" sz="4000" dirty="0" err="1"/>
              <a:t>ītības</a:t>
            </a:r>
            <a:r>
              <a:rPr lang="lv-LV" sz="4000" dirty="0"/>
              <a:t> iestādēs</a:t>
            </a:r>
          </a:p>
        </p:txBody>
      </p:sp>
      <p:sp>
        <p:nvSpPr>
          <p:cNvPr id="3" name="Satura vietturis 2">
            <a:extLst>
              <a:ext uri="{FF2B5EF4-FFF2-40B4-BE49-F238E27FC236}">
                <a16:creationId xmlns:a16="http://schemas.microsoft.com/office/drawing/2014/main" id="{694C826C-539C-4D17-9486-BC174FFF4A3D}"/>
              </a:ext>
            </a:extLst>
          </p:cNvPr>
          <p:cNvSpPr>
            <a:spLocks noGrp="1"/>
          </p:cNvSpPr>
          <p:nvPr>
            <p:ph idx="1"/>
          </p:nvPr>
        </p:nvSpPr>
        <p:spPr/>
        <p:txBody>
          <a:bodyPr>
            <a:normAutofit fontScale="92500" lnSpcReduction="10000"/>
          </a:bodyPr>
          <a:lstStyle/>
          <a:p>
            <a:pPr>
              <a:buFont typeface="Wingdings" panose="05000000000000000000" pitchFamily="2" charset="2"/>
              <a:buChar char="§"/>
            </a:pPr>
            <a:r>
              <a:rPr lang="lv-LV" dirty="0"/>
              <a:t>Skolotāji/audzinātāji paklūp, paslīd, aizķeras un Pakrīt;</a:t>
            </a:r>
          </a:p>
          <a:p>
            <a:pPr>
              <a:buFont typeface="Wingdings" panose="05000000000000000000" pitchFamily="2" charset="2"/>
              <a:buChar char="§"/>
            </a:pPr>
            <a:r>
              <a:rPr lang="lv-LV" dirty="0"/>
              <a:t>pakrīt – uz kāpnēm, no klases paaugstinājumiem, aiz paklāju malām, uz līdzenas vietas;</a:t>
            </a:r>
          </a:p>
          <a:p>
            <a:pPr>
              <a:buFont typeface="Wingdings" panose="05000000000000000000" pitchFamily="2" charset="2"/>
              <a:buChar char="§"/>
            </a:pPr>
            <a:r>
              <a:rPr lang="lv-LV" dirty="0"/>
              <a:t>aizķeras aiz izglītojamo somām utt.; </a:t>
            </a:r>
          </a:p>
          <a:p>
            <a:pPr>
              <a:buFont typeface="Wingdings" panose="05000000000000000000" pitchFamily="2" charset="2"/>
              <a:buChar char="§"/>
            </a:pPr>
            <a:r>
              <a:rPr lang="lv-LV" dirty="0"/>
              <a:t> skolotājus neuzmanības dēļ nejauši traumē skolēni– uzskrien virsū, uzgrūžas, strauji pieceļas, parauj aiz rokas utt.; </a:t>
            </a:r>
          </a:p>
          <a:p>
            <a:pPr>
              <a:buFont typeface="Wingdings" panose="05000000000000000000" pitchFamily="2" charset="2"/>
              <a:buChar char="§"/>
            </a:pPr>
            <a:r>
              <a:rPr lang="lv-LV" dirty="0"/>
              <a:t> skolotājus tīšām dusmās traumē agresīvi skolēni vai kolēģi ;</a:t>
            </a:r>
          </a:p>
          <a:p>
            <a:pPr>
              <a:buFont typeface="Wingdings" panose="05000000000000000000" pitchFamily="2" charset="2"/>
              <a:buChar char="§"/>
            </a:pPr>
            <a:r>
              <a:rPr lang="lv-LV" dirty="0"/>
              <a:t> skolotāji cieš ceļu satiksmes negadījumos.</a:t>
            </a:r>
          </a:p>
        </p:txBody>
      </p:sp>
    </p:spTree>
    <p:extLst>
      <p:ext uri="{BB962C8B-B14F-4D97-AF65-F5344CB8AC3E}">
        <p14:creationId xmlns:p14="http://schemas.microsoft.com/office/powerpoint/2010/main" val="168118007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1CF63C9D-72A4-4DE2-9750-C387E61567EB}"/>
              </a:ext>
            </a:extLst>
          </p:cNvPr>
          <p:cNvSpPr>
            <a:spLocks noGrp="1"/>
          </p:cNvSpPr>
          <p:nvPr>
            <p:ph type="title"/>
          </p:nvPr>
        </p:nvSpPr>
        <p:spPr/>
        <p:txBody>
          <a:bodyPr/>
          <a:lstStyle/>
          <a:p>
            <a:endParaRPr lang="lv-LV"/>
          </a:p>
        </p:txBody>
      </p:sp>
      <p:sp>
        <p:nvSpPr>
          <p:cNvPr id="3" name="Satura vietturis 2">
            <a:extLst>
              <a:ext uri="{FF2B5EF4-FFF2-40B4-BE49-F238E27FC236}">
                <a16:creationId xmlns:a16="http://schemas.microsoft.com/office/drawing/2014/main" id="{15429819-F3D7-4F94-BCA8-F035C233996C}"/>
              </a:ext>
            </a:extLst>
          </p:cNvPr>
          <p:cNvSpPr>
            <a:spLocks noGrp="1"/>
          </p:cNvSpPr>
          <p:nvPr>
            <p:ph idx="1"/>
          </p:nvPr>
        </p:nvSpPr>
        <p:spPr/>
        <p:txBody>
          <a:bodyPr/>
          <a:lstStyle/>
          <a:p>
            <a:endParaRPr lang="lv-LV"/>
          </a:p>
        </p:txBody>
      </p:sp>
      <p:pic>
        <p:nvPicPr>
          <p:cNvPr id="4" name="Attēls 3">
            <a:extLst>
              <a:ext uri="{FF2B5EF4-FFF2-40B4-BE49-F238E27FC236}">
                <a16:creationId xmlns:a16="http://schemas.microsoft.com/office/drawing/2014/main" id="{06F5332F-FD18-4E89-8465-FEB7FD4B73E6}"/>
              </a:ext>
            </a:extLst>
          </p:cNvPr>
          <p:cNvPicPr>
            <a:picLocks noChangeAspect="1"/>
          </p:cNvPicPr>
          <p:nvPr/>
        </p:nvPicPr>
        <p:blipFill rotWithShape="1">
          <a:blip r:embed="rId2"/>
          <a:srcRect l="35825" t="17111" r="24013" b="23400"/>
          <a:stretch/>
        </p:blipFill>
        <p:spPr>
          <a:xfrm>
            <a:off x="355584" y="99226"/>
            <a:ext cx="7992888" cy="6659547"/>
          </a:xfrm>
          <a:prstGeom prst="rect">
            <a:avLst/>
          </a:prstGeom>
        </p:spPr>
      </p:pic>
    </p:spTree>
    <p:extLst>
      <p:ext uri="{BB962C8B-B14F-4D97-AF65-F5344CB8AC3E}">
        <p14:creationId xmlns:p14="http://schemas.microsoft.com/office/powerpoint/2010/main" val="41327636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CAD97ADE-D7E5-4C99-A8A2-3E459EB23A9B}"/>
              </a:ext>
            </a:extLst>
          </p:cNvPr>
          <p:cNvSpPr>
            <a:spLocks noGrp="1"/>
          </p:cNvSpPr>
          <p:nvPr>
            <p:ph type="title"/>
          </p:nvPr>
        </p:nvSpPr>
        <p:spPr/>
        <p:txBody>
          <a:bodyPr/>
          <a:lstStyle/>
          <a:p>
            <a:r>
              <a:rPr lang="lv-LV" dirty="0"/>
              <a:t>Rīcība ugunsgrēka gadījumā</a:t>
            </a:r>
          </a:p>
        </p:txBody>
      </p:sp>
      <p:sp>
        <p:nvSpPr>
          <p:cNvPr id="3" name="Satura vietturis 2">
            <a:extLst>
              <a:ext uri="{FF2B5EF4-FFF2-40B4-BE49-F238E27FC236}">
                <a16:creationId xmlns:a16="http://schemas.microsoft.com/office/drawing/2014/main" id="{72D2D6BC-DD59-47B0-BDD4-56BEE2D7414A}"/>
              </a:ext>
            </a:extLst>
          </p:cNvPr>
          <p:cNvSpPr>
            <a:spLocks noGrp="1"/>
          </p:cNvSpPr>
          <p:nvPr>
            <p:ph idx="1"/>
          </p:nvPr>
        </p:nvSpPr>
        <p:spPr>
          <a:xfrm>
            <a:off x="777240" y="1737360"/>
            <a:ext cx="7899216" cy="4355935"/>
          </a:xfrm>
        </p:spPr>
        <p:txBody>
          <a:bodyPr>
            <a:normAutofit fontScale="92500" lnSpcReduction="20000"/>
          </a:bodyPr>
          <a:lstStyle/>
          <a:p>
            <a:r>
              <a:rPr lang="lv-LV" sz="2400" dirty="0"/>
              <a:t>1.Izvērtējot ugunsgrēka apjomu, savas spējas – nodzēst ar pieejamajiem ugunsdzēsības līdzekļiem</a:t>
            </a:r>
          </a:p>
          <a:p>
            <a:r>
              <a:rPr lang="lv-LV" sz="2200" b="1" i="1" dirty="0"/>
              <a:t>nevajadzīgi neriskēt</a:t>
            </a:r>
            <a:r>
              <a:rPr lang="lv-LV" sz="2200" i="1" dirty="0"/>
              <a:t>, ja nevar apslāpēt vai lokalizēt uguni īsā laikā ( </a:t>
            </a:r>
            <a:r>
              <a:rPr lang="lv-LV" sz="2200" b="1" i="1" dirty="0"/>
              <a:t>30 sek</a:t>
            </a:r>
            <a:r>
              <a:rPr lang="lv-LV" sz="2200" i="1" dirty="0"/>
              <a:t>.), ir jāatstāj telpa, cieši aizverot durvis</a:t>
            </a:r>
            <a:r>
              <a:rPr lang="lv-LV" sz="2400" i="1" dirty="0"/>
              <a:t>.</a:t>
            </a:r>
          </a:p>
          <a:p>
            <a:r>
              <a:rPr lang="lv-LV" sz="2400" dirty="0"/>
              <a:t>2.Par </a:t>
            </a:r>
            <a:r>
              <a:rPr lang="lv-LV" sz="2400" b="1" dirty="0"/>
              <a:t>ugunsgrēku nekavējoties </a:t>
            </a:r>
            <a:r>
              <a:rPr lang="lv-LV" sz="2400" dirty="0"/>
              <a:t>ziņot </a:t>
            </a:r>
            <a:r>
              <a:rPr lang="lv-LV" sz="2400" b="1" dirty="0"/>
              <a:t>VUGD </a:t>
            </a:r>
            <a:r>
              <a:rPr lang="lv-LV" sz="2400" dirty="0"/>
              <a:t>pa tālruni </a:t>
            </a:r>
            <a:r>
              <a:rPr lang="lv-LV" sz="2400" b="1" dirty="0"/>
              <a:t> 112 </a:t>
            </a:r>
            <a:r>
              <a:rPr lang="lv-LV" sz="2400" dirty="0"/>
              <a:t>un uzņēmuma vadītājam</a:t>
            </a:r>
            <a:r>
              <a:rPr lang="lv-LV" sz="2800" dirty="0"/>
              <a:t>.</a:t>
            </a:r>
            <a:endParaRPr lang="lv-LV" sz="2800" b="1" dirty="0"/>
          </a:p>
          <a:p>
            <a:pPr marL="109537" indent="0">
              <a:lnSpc>
                <a:spcPct val="70000"/>
              </a:lnSpc>
              <a:buNone/>
            </a:pPr>
            <a:r>
              <a:rPr lang="lv-LV" sz="2200" dirty="0"/>
              <a:t>Darbiniekam, kurš ziņo par ugunsgrēku </a:t>
            </a:r>
            <a:r>
              <a:rPr lang="lv-LV" sz="2200" b="1" dirty="0"/>
              <a:t>VUGD</a:t>
            </a:r>
            <a:r>
              <a:rPr lang="lv-LV" sz="2200" dirty="0"/>
              <a:t> jānorāda:</a:t>
            </a:r>
          </a:p>
          <a:p>
            <a:pPr marL="365125" lvl="1" indent="0">
              <a:lnSpc>
                <a:spcPct val="70000"/>
              </a:lnSpc>
              <a:buNone/>
            </a:pPr>
            <a:r>
              <a:rPr lang="lv-LV" dirty="0">
                <a:solidFill>
                  <a:srgbClr val="D55816"/>
                </a:solidFill>
              </a:rPr>
              <a:t>-     </a:t>
            </a:r>
            <a:r>
              <a:rPr lang="lv-LV" sz="2000" dirty="0"/>
              <a:t>ugunsgrēka izcelšanās vietas adresi;</a:t>
            </a:r>
          </a:p>
          <a:p>
            <a:pPr marL="365125" lvl="1" indent="0">
              <a:lnSpc>
                <a:spcPct val="70000"/>
              </a:lnSpc>
              <a:buNone/>
            </a:pPr>
            <a:r>
              <a:rPr lang="lv-LV" sz="2000" dirty="0">
                <a:solidFill>
                  <a:srgbClr val="D55816"/>
                </a:solidFill>
              </a:rPr>
              <a:t>-     </a:t>
            </a:r>
            <a:r>
              <a:rPr lang="lv-LV" sz="2000" dirty="0"/>
              <a:t>ugunsgrēka objektu;</a:t>
            </a:r>
          </a:p>
          <a:p>
            <a:pPr marL="365125" lvl="1" indent="0">
              <a:lnSpc>
                <a:spcPct val="70000"/>
              </a:lnSpc>
              <a:buNone/>
            </a:pPr>
            <a:r>
              <a:rPr lang="lv-LV" sz="2000" dirty="0">
                <a:solidFill>
                  <a:srgbClr val="D55816"/>
                </a:solidFill>
              </a:rPr>
              <a:t>-     </a:t>
            </a:r>
            <a:r>
              <a:rPr lang="lv-LV" sz="2000" dirty="0"/>
              <a:t>vai ir cietušie, vai nepieciešama citu dienestu palīdzība;</a:t>
            </a:r>
          </a:p>
          <a:p>
            <a:pPr marL="708025" lvl="1" indent="-342900">
              <a:lnSpc>
                <a:spcPct val="70000"/>
              </a:lnSpc>
              <a:buFontTx/>
              <a:buChar char="-"/>
            </a:pPr>
            <a:r>
              <a:rPr lang="lv-LV" sz="2000" dirty="0"/>
              <a:t>jānosauc savs vārds, uzvārds un tālruņa numurs, </a:t>
            </a:r>
          </a:p>
          <a:p>
            <a:pPr marL="708025" lvl="1" indent="-342900">
              <a:lnSpc>
                <a:spcPct val="70000"/>
              </a:lnSpc>
              <a:buFontTx/>
              <a:buChar char="-"/>
            </a:pPr>
            <a:r>
              <a:rPr lang="lv-LV" sz="2000" dirty="0"/>
              <a:t>klausuli pirmais noliek VUGD dispečers;</a:t>
            </a:r>
          </a:p>
          <a:p>
            <a:pPr marL="365125" lvl="1" indent="0">
              <a:lnSpc>
                <a:spcPct val="70000"/>
              </a:lnSpc>
              <a:buNone/>
            </a:pPr>
            <a:endParaRPr lang="lv-LV" sz="2000" dirty="0"/>
          </a:p>
          <a:p>
            <a:pPr marL="365125" lvl="1" indent="0">
              <a:lnSpc>
                <a:spcPct val="70000"/>
              </a:lnSpc>
              <a:buNone/>
            </a:pPr>
            <a:r>
              <a:rPr lang="lv-LV" sz="2400" dirty="0"/>
              <a:t>3.Uzsākt cilvēku evakuāciju</a:t>
            </a:r>
            <a:endParaRPr lang="ru-RU" sz="2400" dirty="0"/>
          </a:p>
          <a:p>
            <a:endParaRPr lang="lv-LV" dirty="0"/>
          </a:p>
        </p:txBody>
      </p:sp>
    </p:spTree>
    <p:extLst>
      <p:ext uri="{BB962C8B-B14F-4D97-AF65-F5344CB8AC3E}">
        <p14:creationId xmlns:p14="http://schemas.microsoft.com/office/powerpoint/2010/main" val="260049224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D0DEFF2-623F-49C4-BFE7-1EC1A69CFEF5}"/>
              </a:ext>
            </a:extLst>
          </p:cNvPr>
          <p:cNvSpPr>
            <a:spLocks noGrp="1"/>
          </p:cNvSpPr>
          <p:nvPr>
            <p:ph type="title"/>
          </p:nvPr>
        </p:nvSpPr>
        <p:spPr/>
        <p:txBody>
          <a:bodyPr/>
          <a:lstStyle/>
          <a:p>
            <a:r>
              <a:rPr lang="lv-LV" dirty="0"/>
              <a:t>Evakuacijas plani</a:t>
            </a:r>
          </a:p>
        </p:txBody>
      </p:sp>
      <p:sp>
        <p:nvSpPr>
          <p:cNvPr id="4" name="AutoShape 2" descr="https://mail.inbox.lv/view?msgmailbox=INBOX&amp;index=2027&amp;array_index=0&amp;id=35&amp;part_id=35&amp;actionID=view_attach&amp;f=20170914_093726.jpg&amp;thumb=0&amp;cache=c838b3376714f994b6030114d4af38c5">
            <a:extLst>
              <a:ext uri="{FF2B5EF4-FFF2-40B4-BE49-F238E27FC236}">
                <a16:creationId xmlns:a16="http://schemas.microsoft.com/office/drawing/2014/main" id="{73A1655B-5527-418C-BFFE-8E3FF87D32F3}"/>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lv-LV"/>
          </a:p>
        </p:txBody>
      </p:sp>
      <p:sp>
        <p:nvSpPr>
          <p:cNvPr id="5" name="AutoShape 4" descr="https://mail.inbox.lv/view?msgmailbox=INBOX&amp;index=2027&amp;array_index=0&amp;id=35&amp;part_id=35&amp;actionID=view_attach&amp;f=20170914_093726.jpg&amp;thumb=0&amp;cache=c838b3376714f994b6030114d4af38c5">
            <a:extLst>
              <a:ext uri="{FF2B5EF4-FFF2-40B4-BE49-F238E27FC236}">
                <a16:creationId xmlns:a16="http://schemas.microsoft.com/office/drawing/2014/main" id="{7E7D561E-5C97-4360-B06A-8B65B1EF86D4}"/>
              </a:ext>
            </a:extLst>
          </p:cNvPr>
          <p:cNvSpPr>
            <a:spLocks noChangeAspect="1" noChangeArrowheads="1"/>
          </p:cNvSpPr>
          <p:nvPr/>
        </p:nvSpPr>
        <p:spPr bwMode="auto">
          <a:xfrm>
            <a:off x="4572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lv-LV"/>
          </a:p>
        </p:txBody>
      </p:sp>
      <p:sp>
        <p:nvSpPr>
          <p:cNvPr id="8" name="AutoShape 6" descr="https://mail.inbox.lv/view?msgmailbox=INBOX&amp;index=2027&amp;array_index=0&amp;id=35&amp;part_id=35&amp;actionID=view_attach&amp;f=20170914_093726.jpg&amp;thumb=0&amp;cache=c838b3376714f994b6030114d4af38c5">
            <a:extLst>
              <a:ext uri="{FF2B5EF4-FFF2-40B4-BE49-F238E27FC236}">
                <a16:creationId xmlns:a16="http://schemas.microsoft.com/office/drawing/2014/main" id="{3B5D78B9-FA1B-4AA4-8D18-54EDC0B50039}"/>
              </a:ext>
            </a:extLst>
          </p:cNvPr>
          <p:cNvSpPr>
            <a:spLocks noChangeAspect="1" noChangeArrowheads="1"/>
          </p:cNvSpPr>
          <p:nvPr/>
        </p:nvSpPr>
        <p:spPr bwMode="auto">
          <a:xfrm>
            <a:off x="4724400" y="3581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lv-LV"/>
          </a:p>
        </p:txBody>
      </p:sp>
      <p:pic>
        <p:nvPicPr>
          <p:cNvPr id="2" name="Picture 1">
            <a:extLst>
              <a:ext uri="{FF2B5EF4-FFF2-40B4-BE49-F238E27FC236}">
                <a16:creationId xmlns:a16="http://schemas.microsoft.com/office/drawing/2014/main" id="{A7AB4954-2B78-4DE2-9E50-B9996F115E42}"/>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48000"/>
                    </a14:imgEffect>
                    <a14:imgEffect>
                      <a14:saturation sat="101000"/>
                    </a14:imgEffect>
                    <a14:imgEffect>
                      <a14:brightnessContrast bright="35000" contrast="-20000"/>
                    </a14:imgEffect>
                  </a14:imgLayer>
                </a14:imgProps>
              </a:ext>
            </a:extLst>
          </a:blip>
          <a:srcRect l="12200" r="6688"/>
          <a:stretch/>
        </p:blipFill>
        <p:spPr>
          <a:xfrm>
            <a:off x="78077" y="0"/>
            <a:ext cx="9033566" cy="6264696"/>
          </a:xfrm>
          <a:prstGeom prst="rect">
            <a:avLst/>
          </a:prstGeom>
        </p:spPr>
      </p:pic>
    </p:spTree>
    <p:extLst>
      <p:ext uri="{BB962C8B-B14F-4D97-AF65-F5344CB8AC3E}">
        <p14:creationId xmlns:p14="http://schemas.microsoft.com/office/powerpoint/2010/main" val="153036306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AE7DAA9C-8992-4FB2-B158-A0DC0488A9C9}"/>
              </a:ext>
            </a:extLst>
          </p:cNvPr>
          <p:cNvSpPr>
            <a:spLocks noGrp="1"/>
          </p:cNvSpPr>
          <p:nvPr>
            <p:ph type="title"/>
          </p:nvPr>
        </p:nvSpPr>
        <p:spPr>
          <a:xfrm>
            <a:off x="822960" y="286605"/>
            <a:ext cx="7543800" cy="910148"/>
          </a:xfrm>
        </p:spPr>
        <p:txBody>
          <a:bodyPr>
            <a:normAutofit fontScale="90000"/>
          </a:bodyPr>
          <a:lstStyle/>
          <a:p>
            <a:r>
              <a:rPr lang="lv-LV" sz="3600" dirty="0"/>
              <a:t>Pulcēšanās vietas evakuācijas gadījumā</a:t>
            </a:r>
          </a:p>
        </p:txBody>
      </p:sp>
      <p:pic>
        <p:nvPicPr>
          <p:cNvPr id="4" name="Satura vietturis 3">
            <a:extLst>
              <a:ext uri="{FF2B5EF4-FFF2-40B4-BE49-F238E27FC236}">
                <a16:creationId xmlns:a16="http://schemas.microsoft.com/office/drawing/2014/main" id="{5023EFB9-DE2A-422F-86F4-C5E519B899A1}"/>
              </a:ext>
            </a:extLst>
          </p:cNvPr>
          <p:cNvPicPr>
            <a:picLocks noGrp="1" noChangeAspect="1"/>
          </p:cNvPicPr>
          <p:nvPr>
            <p:ph idx="1"/>
          </p:nvPr>
        </p:nvPicPr>
        <p:blipFill rotWithShape="1">
          <a:blip r:embed="rId2"/>
          <a:srcRect l="40627" t="26815" r="24132" b="24855"/>
          <a:stretch/>
        </p:blipFill>
        <p:spPr>
          <a:xfrm>
            <a:off x="971600" y="1124744"/>
            <a:ext cx="6624736" cy="5110511"/>
          </a:xfrm>
          <a:prstGeom prst="rect">
            <a:avLst/>
          </a:prstGeom>
        </p:spPr>
      </p:pic>
    </p:spTree>
    <p:extLst>
      <p:ext uri="{BB962C8B-B14F-4D97-AF65-F5344CB8AC3E}">
        <p14:creationId xmlns:p14="http://schemas.microsoft.com/office/powerpoint/2010/main" val="51621261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7CD40221-A810-4920-A251-BACFD3A48EB5}"/>
              </a:ext>
            </a:extLst>
          </p:cNvPr>
          <p:cNvSpPr>
            <a:spLocks noGrp="1"/>
          </p:cNvSpPr>
          <p:nvPr>
            <p:ph type="title"/>
          </p:nvPr>
        </p:nvSpPr>
        <p:spPr>
          <a:xfrm>
            <a:off x="822960" y="286605"/>
            <a:ext cx="7543800" cy="981246"/>
          </a:xfrm>
        </p:spPr>
        <p:txBody>
          <a:bodyPr>
            <a:normAutofit/>
          </a:bodyPr>
          <a:lstStyle/>
          <a:p>
            <a:r>
              <a:rPr lang="lv-LV" dirty="0"/>
              <a:t>Evakuācija Varšavas ielas ēkā</a:t>
            </a:r>
          </a:p>
        </p:txBody>
      </p:sp>
      <p:sp>
        <p:nvSpPr>
          <p:cNvPr id="3" name="Satura vietturis 2">
            <a:extLst>
              <a:ext uri="{FF2B5EF4-FFF2-40B4-BE49-F238E27FC236}">
                <a16:creationId xmlns:a16="http://schemas.microsoft.com/office/drawing/2014/main" id="{8E85BE23-2587-417E-9AD8-0C81017E10B7}"/>
              </a:ext>
            </a:extLst>
          </p:cNvPr>
          <p:cNvSpPr>
            <a:spLocks noGrp="1"/>
          </p:cNvSpPr>
          <p:nvPr>
            <p:ph idx="1"/>
          </p:nvPr>
        </p:nvSpPr>
        <p:spPr/>
        <p:txBody>
          <a:bodyPr/>
          <a:lstStyle/>
          <a:p>
            <a:endParaRPr lang="lv-LV"/>
          </a:p>
        </p:txBody>
      </p:sp>
      <p:pic>
        <p:nvPicPr>
          <p:cNvPr id="4" name="Attēls 3">
            <a:extLst>
              <a:ext uri="{FF2B5EF4-FFF2-40B4-BE49-F238E27FC236}">
                <a16:creationId xmlns:a16="http://schemas.microsoft.com/office/drawing/2014/main" id="{C586BCB1-0A57-40B9-8B0F-42691F6C673F}"/>
              </a:ext>
            </a:extLst>
          </p:cNvPr>
          <p:cNvPicPr>
            <a:picLocks noChangeAspect="1"/>
          </p:cNvPicPr>
          <p:nvPr/>
        </p:nvPicPr>
        <p:blipFill rotWithShape="1">
          <a:blip r:embed="rId2"/>
          <a:srcRect l="11413" t="6601" r="8501" b="15177"/>
          <a:stretch/>
        </p:blipFill>
        <p:spPr>
          <a:xfrm>
            <a:off x="755552" y="1418296"/>
            <a:ext cx="7948800" cy="4367093"/>
          </a:xfrm>
          <a:prstGeom prst="rect">
            <a:avLst/>
          </a:prstGeom>
        </p:spPr>
      </p:pic>
      <p:pic>
        <p:nvPicPr>
          <p:cNvPr id="5" name="Picture 2" descr="Droša pulcēšanās vieta | aphelp.lv">
            <a:extLst>
              <a:ext uri="{FF2B5EF4-FFF2-40B4-BE49-F238E27FC236}">
                <a16:creationId xmlns:a16="http://schemas.microsoft.com/office/drawing/2014/main" id="{0D528E27-A6FA-4786-8CF1-37DE89C36A4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56176" y="3717032"/>
            <a:ext cx="576064" cy="5760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9361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631827-ECCF-4F1D-9D06-C2F4FD26DEEB}"/>
              </a:ext>
            </a:extLst>
          </p:cNvPr>
          <p:cNvSpPr txBox="1">
            <a:spLocks noGrp="1"/>
          </p:cNvSpPr>
          <p:nvPr>
            <p:ph type="title"/>
          </p:nvPr>
        </p:nvSpPr>
        <p:spPr/>
        <p:txBody>
          <a:bodyPr/>
          <a:lstStyle/>
          <a:p>
            <a:pPr lvl="0"/>
            <a:r>
              <a:rPr lang="lv-LV" b="1" dirty="0"/>
              <a:t>cilvēku evakuācija</a:t>
            </a:r>
            <a:endParaRPr lang="lv-LV" dirty="0"/>
          </a:p>
        </p:txBody>
      </p:sp>
      <p:sp>
        <p:nvSpPr>
          <p:cNvPr id="3" name="Content Placeholder 2">
            <a:extLst>
              <a:ext uri="{FF2B5EF4-FFF2-40B4-BE49-F238E27FC236}">
                <a16:creationId xmlns:a16="http://schemas.microsoft.com/office/drawing/2014/main" id="{A62AB750-621C-4F90-B34D-D2C69D9ECAA7}"/>
              </a:ext>
            </a:extLst>
          </p:cNvPr>
          <p:cNvSpPr txBox="1">
            <a:spLocks noGrp="1"/>
          </p:cNvSpPr>
          <p:nvPr>
            <p:ph idx="1"/>
          </p:nvPr>
        </p:nvSpPr>
        <p:spPr>
          <a:xfrm>
            <a:off x="611560" y="1715693"/>
            <a:ext cx="8532440" cy="3873547"/>
          </a:xfrm>
        </p:spPr>
        <p:txBody>
          <a:bodyPr>
            <a:normAutofit fontScale="92500" lnSpcReduction="10000"/>
          </a:bodyPr>
          <a:lstStyle/>
          <a:p>
            <a:pPr lvl="0">
              <a:buNone/>
            </a:pPr>
            <a:r>
              <a:rPr lang="lv-LV" sz="2800" b="1" dirty="0">
                <a:solidFill>
                  <a:srgbClr val="D55816"/>
                </a:solidFill>
              </a:rPr>
              <a:t>	- </a:t>
            </a:r>
            <a:r>
              <a:rPr lang="lv-LV" sz="2800" b="1" dirty="0"/>
              <a:t>atstājot telpu, jāaizver aiz sevis visas durvis un logi</a:t>
            </a:r>
            <a:r>
              <a:rPr lang="lv-LV" sz="2800" dirty="0"/>
              <a:t>, jo svaiga gaisa pieplūde veicina uguns strauju izplatīšanos;</a:t>
            </a:r>
            <a:endParaRPr lang="ru-RU" sz="2800" dirty="0"/>
          </a:p>
          <a:p>
            <a:pPr lvl="0">
              <a:buFontTx/>
              <a:buChar char="-"/>
            </a:pPr>
            <a:r>
              <a:rPr lang="lv-LV" sz="2800" b="1" dirty="0"/>
              <a:t>kategoriski aizliegts izmantot liftus un pacēlājus</a:t>
            </a:r>
            <a:r>
              <a:rPr lang="lv-LV" sz="2800" dirty="0"/>
              <a:t>;</a:t>
            </a:r>
          </a:p>
          <a:p>
            <a:pPr>
              <a:buFontTx/>
              <a:buChar char="-"/>
            </a:pPr>
            <a:r>
              <a:rPr lang="lv-LV" sz="2800" b="1" dirty="0"/>
              <a:t>pirmkārt jāevakuē cilvēki no telpām, </a:t>
            </a:r>
            <a:r>
              <a:rPr lang="lv-LV" sz="2800" dirty="0"/>
              <a:t>kurās ugunsgrēka apstākļos viņu dzīvība ir visvairāk apdraudēta, kā arī no augšstāviem</a:t>
            </a:r>
          </a:p>
          <a:p>
            <a:pPr>
              <a:buFontTx/>
              <a:buChar char="-"/>
            </a:pPr>
            <a:endParaRPr lang="lv-LV" sz="2800" dirty="0"/>
          </a:p>
          <a:p>
            <a:pPr lvl="0">
              <a:buFontTx/>
              <a:buChar char="-"/>
            </a:pPr>
            <a:endParaRPr lang="ru-RU" sz="2800" dirty="0"/>
          </a:p>
          <a:p>
            <a:pPr lvl="0"/>
            <a:endParaRPr lang="lv-LV" sz="2400" dirty="0"/>
          </a:p>
        </p:txBody>
      </p:sp>
    </p:spTree>
    <p:extLst>
      <p:ext uri="{BB962C8B-B14F-4D97-AF65-F5344CB8AC3E}">
        <p14:creationId xmlns:p14="http://schemas.microsoft.com/office/powerpoint/2010/main" val="171688289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Virsraksts 1"/>
          <p:cNvSpPr>
            <a:spLocks noGrp="1"/>
          </p:cNvSpPr>
          <p:nvPr>
            <p:ph type="title"/>
          </p:nvPr>
        </p:nvSpPr>
        <p:spPr/>
        <p:txBody>
          <a:bodyPr/>
          <a:lstStyle/>
          <a:p>
            <a:pPr algn="ctr" eaLnBrk="1" fontAlgn="auto" hangingPunct="1">
              <a:spcAft>
                <a:spcPts val="0"/>
              </a:spcAft>
              <a:defRPr/>
            </a:pPr>
            <a:r>
              <a:rPr lang="lv-LV" dirty="0"/>
              <a:t>Pirmās palīdzības sniegšana</a:t>
            </a:r>
          </a:p>
        </p:txBody>
      </p:sp>
      <p:sp>
        <p:nvSpPr>
          <p:cNvPr id="63491" name="Satura vietturis 3"/>
          <p:cNvSpPr>
            <a:spLocks noGrp="1"/>
          </p:cNvSpPr>
          <p:nvPr>
            <p:ph idx="1"/>
          </p:nvPr>
        </p:nvSpPr>
        <p:spPr>
          <a:xfrm>
            <a:off x="521335" y="2030413"/>
            <a:ext cx="8147050" cy="4827587"/>
          </a:xfrm>
        </p:spPr>
        <p:txBody>
          <a:bodyPr/>
          <a:lstStyle/>
          <a:p>
            <a:pPr eaLnBrk="1" hangingPunct="1">
              <a:buFont typeface="Wingdings 3" pitchFamily="18" charset="2"/>
              <a:buNone/>
            </a:pPr>
            <a:r>
              <a:rPr lang="lv-LV" sz="5400" b="1" dirty="0">
                <a:solidFill>
                  <a:srgbClr val="FF0000"/>
                </a:solidFill>
              </a:rPr>
              <a:t>! </a:t>
            </a:r>
            <a:r>
              <a:rPr lang="lv-LV" sz="3200" b="1" dirty="0"/>
              <a:t>Visos gadījumos </a:t>
            </a:r>
            <a:r>
              <a:rPr lang="lv-LV" sz="3200" b="1" u="sng" dirty="0"/>
              <a:t>jāsniedz pirmā palīdzība </a:t>
            </a:r>
            <a:r>
              <a:rPr lang="lv-LV" sz="3200" b="1" dirty="0"/>
              <a:t>un nekavējoties jāaizsauc neatliekamā medicīniskā palīdzība.</a:t>
            </a:r>
            <a:endParaRPr lang="lv-LV" sz="3200" dirty="0"/>
          </a:p>
          <a:p>
            <a:pPr algn="ctr" eaLnBrk="1" hangingPunct="1">
              <a:buFont typeface="Wingdings 3" pitchFamily="18" charset="2"/>
              <a:buNone/>
            </a:pPr>
            <a:r>
              <a:rPr lang="lv-LV" sz="3200" dirty="0"/>
              <a:t>Tel.: </a:t>
            </a:r>
            <a:r>
              <a:rPr lang="lv-LV" sz="3200" b="1" dirty="0"/>
              <a:t>113 vai 112</a:t>
            </a:r>
            <a:endParaRPr lang="lv-LV" sz="3200"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48EB5568-1C86-22D6-4952-AF3ABA30D698}"/>
              </a:ext>
            </a:extLst>
          </p:cNvPr>
          <p:cNvSpPr>
            <a:spLocks noGrp="1"/>
          </p:cNvSpPr>
          <p:nvPr>
            <p:ph type="title"/>
          </p:nvPr>
        </p:nvSpPr>
        <p:spPr>
          <a:xfrm>
            <a:off x="685332" y="618519"/>
            <a:ext cx="7773338" cy="218194"/>
          </a:xfrm>
        </p:spPr>
        <p:txBody>
          <a:bodyPr>
            <a:normAutofit fontScale="90000"/>
          </a:bodyPr>
          <a:lstStyle/>
          <a:p>
            <a:endParaRPr lang="en-GB" dirty="0"/>
          </a:p>
        </p:txBody>
      </p:sp>
      <p:sp>
        <p:nvSpPr>
          <p:cNvPr id="3" name="Satura vietturis 2">
            <a:extLst>
              <a:ext uri="{FF2B5EF4-FFF2-40B4-BE49-F238E27FC236}">
                <a16:creationId xmlns:a16="http://schemas.microsoft.com/office/drawing/2014/main" id="{34D55456-387C-C741-0A1E-15D344AE3A78}"/>
              </a:ext>
            </a:extLst>
          </p:cNvPr>
          <p:cNvSpPr>
            <a:spLocks noGrp="1"/>
          </p:cNvSpPr>
          <p:nvPr>
            <p:ph idx="1"/>
          </p:nvPr>
        </p:nvSpPr>
        <p:spPr>
          <a:xfrm>
            <a:off x="395536" y="1124744"/>
            <a:ext cx="8063135" cy="3096343"/>
          </a:xfrm>
        </p:spPr>
        <p:txBody>
          <a:bodyPr>
            <a:normAutofit lnSpcReduction="10000"/>
          </a:bodyPr>
          <a:lstStyle/>
          <a:p>
            <a:r>
              <a:rPr lang="lv-LV" b="0" i="0" dirty="0">
                <a:solidFill>
                  <a:srgbClr val="212529"/>
                </a:solidFill>
                <a:effectLst/>
                <a:highlight>
                  <a:srgbClr val="FFFFFF"/>
                </a:highlight>
                <a:latin typeface="RobustaTLPro-Regular"/>
              </a:rPr>
              <a:t>Kritiskās situācijās, kad apstājas sirdsdarbība un elpošana, būtiski ir rīkoties un nekavējoties sniegt pirmo palīdzību un ikviens no mums, pat nebūdams mediķis, var glābt cilvēka dzīvību</a:t>
            </a:r>
            <a:r>
              <a:rPr lang="lv-LV" dirty="0">
                <a:solidFill>
                  <a:srgbClr val="212529"/>
                </a:solidFill>
                <a:highlight>
                  <a:srgbClr val="FFFFFF"/>
                </a:highlight>
                <a:latin typeface="RobustaTLPro-Regular"/>
              </a:rPr>
              <a:t>. </a:t>
            </a:r>
          </a:p>
          <a:p>
            <a:r>
              <a:rPr lang="lv-LV" dirty="0">
                <a:solidFill>
                  <a:srgbClr val="212529"/>
                </a:solidFill>
                <a:highlight>
                  <a:srgbClr val="FFFFFF"/>
                </a:highlight>
                <a:latin typeface="RobustaTLPro-Regular"/>
              </a:rPr>
              <a:t>Pacientam bez elpošanas jau 5–8 minūšu laikā var iestāsies neatgriezeniski bojājumi galvas smadzenēs, kas nozīmē cietušā bioloģisko nāvi. </a:t>
            </a:r>
          </a:p>
          <a:p>
            <a:r>
              <a:rPr lang="lv-LV" b="0" i="0" dirty="0">
                <a:solidFill>
                  <a:srgbClr val="212529"/>
                </a:solidFill>
                <a:effectLst/>
                <a:highlight>
                  <a:srgbClr val="FFFFFF"/>
                </a:highlight>
                <a:latin typeface="RobustaTLPro-Regular"/>
              </a:rPr>
              <a:t>Šobrīd publiskās vietās pieejami arī </a:t>
            </a:r>
            <a:r>
              <a:rPr lang="lv-LV" b="0" i="0" dirty="0" err="1">
                <a:solidFill>
                  <a:srgbClr val="212529"/>
                </a:solidFill>
                <a:effectLst/>
                <a:highlight>
                  <a:srgbClr val="FFFFFF"/>
                </a:highlight>
                <a:latin typeface="RobustaTLPro-Regular"/>
              </a:rPr>
              <a:t>defibrilātori</a:t>
            </a:r>
            <a:endParaRPr lang="lv-LV" b="0" i="0" dirty="0">
              <a:solidFill>
                <a:srgbClr val="212529"/>
              </a:solidFill>
              <a:effectLst/>
              <a:highlight>
                <a:srgbClr val="FFFFFF"/>
              </a:highlight>
              <a:latin typeface="RobustaTLPro-Regular"/>
            </a:endParaRPr>
          </a:p>
          <a:p>
            <a:endParaRPr lang="lv-LV" b="0" i="0" dirty="0">
              <a:solidFill>
                <a:srgbClr val="212529"/>
              </a:solidFill>
              <a:effectLst/>
              <a:highlight>
                <a:srgbClr val="FFFFFF"/>
              </a:highlight>
              <a:latin typeface="RobustaTLPro-Regular"/>
            </a:endParaRPr>
          </a:p>
          <a:p>
            <a:endParaRPr lang="lv-LV" dirty="0">
              <a:solidFill>
                <a:srgbClr val="212529"/>
              </a:solidFill>
              <a:highlight>
                <a:srgbClr val="FFFFFF"/>
              </a:highlight>
              <a:latin typeface="RobustaTLPro-Regular"/>
            </a:endParaRPr>
          </a:p>
          <a:p>
            <a:endParaRPr lang="lv-LV" b="0" i="0" dirty="0">
              <a:solidFill>
                <a:srgbClr val="212529"/>
              </a:solidFill>
              <a:effectLst/>
              <a:highlight>
                <a:srgbClr val="FFFFFF"/>
              </a:highlight>
              <a:latin typeface="RobustaTLPro-Regular"/>
            </a:endParaRPr>
          </a:p>
        </p:txBody>
      </p:sp>
      <p:pic>
        <p:nvPicPr>
          <p:cNvPr id="4098" name="Picture 2">
            <a:extLst>
              <a:ext uri="{FF2B5EF4-FFF2-40B4-BE49-F238E27FC236}">
                <a16:creationId xmlns:a16="http://schemas.microsoft.com/office/drawing/2014/main" id="{FACB0B54-0FB0-E186-2A15-EE1E77CC5DB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36096" y="4130253"/>
            <a:ext cx="3635733" cy="272774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8B8F31E-6BF8-CA89-FFB4-86A9942B4AC2}"/>
              </a:ext>
            </a:extLst>
          </p:cNvPr>
          <p:cNvSpPr txBox="1"/>
          <p:nvPr/>
        </p:nvSpPr>
        <p:spPr>
          <a:xfrm>
            <a:off x="539552" y="4581128"/>
            <a:ext cx="4572000" cy="923330"/>
          </a:xfrm>
          <a:prstGeom prst="rect">
            <a:avLst/>
          </a:prstGeom>
          <a:noFill/>
        </p:spPr>
        <p:txBody>
          <a:bodyPr wrap="square">
            <a:spAutoFit/>
          </a:bodyPr>
          <a:lstStyle/>
          <a:p>
            <a:r>
              <a:rPr lang="lv-LV" b="0" i="1" dirty="0">
                <a:solidFill>
                  <a:srgbClr val="414142"/>
                </a:solidFill>
                <a:effectLst/>
                <a:highlight>
                  <a:srgbClr val="FFFFFF"/>
                </a:highlight>
                <a:latin typeface="Arial" panose="020B0604020202020204" pitchFamily="34" charset="0"/>
              </a:rPr>
              <a:t>vietās, kur maksimālais vienlaikus esošais cilvēku skaits ir no 701 līdz 1500 cilvēkiem, uzstāda vismaz vienu </a:t>
            </a:r>
            <a:r>
              <a:rPr lang="lv-LV" b="0" i="1" dirty="0" err="1">
                <a:solidFill>
                  <a:srgbClr val="414142"/>
                </a:solidFill>
                <a:effectLst/>
                <a:highlight>
                  <a:srgbClr val="FFFFFF"/>
                </a:highlight>
                <a:latin typeface="Arial" panose="020B0604020202020204" pitchFamily="34" charset="0"/>
              </a:rPr>
              <a:t>defibrilatoru</a:t>
            </a:r>
            <a:endParaRPr lang="en-GB" i="1" dirty="0"/>
          </a:p>
        </p:txBody>
      </p:sp>
    </p:spTree>
    <p:extLst>
      <p:ext uri="{BB962C8B-B14F-4D97-AF65-F5344CB8AC3E}">
        <p14:creationId xmlns:p14="http://schemas.microsoft.com/office/powerpoint/2010/main" val="79549692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162C3128-DE6F-0C2F-EA87-4BDF389F4077}"/>
              </a:ext>
            </a:extLst>
          </p:cNvPr>
          <p:cNvSpPr>
            <a:spLocks noGrp="1"/>
          </p:cNvSpPr>
          <p:nvPr>
            <p:ph type="title"/>
          </p:nvPr>
        </p:nvSpPr>
        <p:spPr>
          <a:xfrm>
            <a:off x="628650" y="365127"/>
            <a:ext cx="7886700" cy="543594"/>
          </a:xfrm>
        </p:spPr>
        <p:txBody>
          <a:bodyPr>
            <a:normAutofit fontScale="90000"/>
          </a:bodyPr>
          <a:lstStyle/>
          <a:p>
            <a:r>
              <a:rPr lang="lv-LV" dirty="0"/>
              <a:t>Pirmā palīdzība, atdzīvināšanas pasākumi</a:t>
            </a:r>
          </a:p>
        </p:txBody>
      </p:sp>
      <p:pic>
        <p:nvPicPr>
          <p:cNvPr id="4" name="yt5s.io-Zini, kā palīdzēt nelaimes gadījumā sirds masāža un elpināšana-(720p)">
            <a:hlinkClick r:id="" action="ppaction://media"/>
            <a:extLst>
              <a:ext uri="{FF2B5EF4-FFF2-40B4-BE49-F238E27FC236}">
                <a16:creationId xmlns:a16="http://schemas.microsoft.com/office/drawing/2014/main" id="{91B44953-A9DB-ED32-16B3-43994FF39138}"/>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30707" y="1016308"/>
            <a:ext cx="9174707" cy="5160656"/>
          </a:xfrm>
        </p:spPr>
      </p:pic>
    </p:spTree>
    <p:extLst>
      <p:ext uri="{BB962C8B-B14F-4D97-AF65-F5344CB8AC3E}">
        <p14:creationId xmlns:p14="http://schemas.microsoft.com/office/powerpoint/2010/main" val="774382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563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39C747E6-C408-42DC-B29B-DE8918CCEE27}"/>
              </a:ext>
            </a:extLst>
          </p:cNvPr>
          <p:cNvSpPr>
            <a:spLocks noGrp="1"/>
          </p:cNvSpPr>
          <p:nvPr>
            <p:ph type="title"/>
          </p:nvPr>
        </p:nvSpPr>
        <p:spPr>
          <a:xfrm>
            <a:off x="515534" y="11088"/>
            <a:ext cx="7773338" cy="1596177"/>
          </a:xfrm>
        </p:spPr>
        <p:txBody>
          <a:bodyPr/>
          <a:lstStyle/>
          <a:p>
            <a:r>
              <a:rPr lang="lv-LV" dirty="0"/>
              <a:t>Rīcība apdraudējuma gadījumos</a:t>
            </a:r>
            <a:endParaRPr lang="en-GB" dirty="0"/>
          </a:p>
        </p:txBody>
      </p:sp>
      <p:sp>
        <p:nvSpPr>
          <p:cNvPr id="7" name="TextBox 6">
            <a:extLst>
              <a:ext uri="{FF2B5EF4-FFF2-40B4-BE49-F238E27FC236}">
                <a16:creationId xmlns:a16="http://schemas.microsoft.com/office/drawing/2014/main" id="{221FF11E-1719-2E38-6302-1A480FCF71A0}"/>
              </a:ext>
            </a:extLst>
          </p:cNvPr>
          <p:cNvSpPr txBox="1"/>
          <p:nvPr/>
        </p:nvSpPr>
        <p:spPr>
          <a:xfrm>
            <a:off x="852802" y="1023119"/>
            <a:ext cx="7990791" cy="369332"/>
          </a:xfrm>
          <a:prstGeom prst="rect">
            <a:avLst/>
          </a:prstGeom>
          <a:noFill/>
        </p:spPr>
        <p:txBody>
          <a:bodyPr wrap="square">
            <a:spAutoFit/>
          </a:bodyPr>
          <a:lstStyle/>
          <a:p>
            <a:r>
              <a:rPr lang="en-GB" dirty="0"/>
              <a:t>https://www.112.lv</a:t>
            </a:r>
          </a:p>
        </p:txBody>
      </p:sp>
      <p:sp>
        <p:nvSpPr>
          <p:cNvPr id="9" name="Satura vietturis 8">
            <a:extLst>
              <a:ext uri="{FF2B5EF4-FFF2-40B4-BE49-F238E27FC236}">
                <a16:creationId xmlns:a16="http://schemas.microsoft.com/office/drawing/2014/main" id="{C8CDC419-F4C3-4E69-E47C-3020C6D4BF79}"/>
              </a:ext>
            </a:extLst>
          </p:cNvPr>
          <p:cNvSpPr>
            <a:spLocks noGrp="1"/>
          </p:cNvSpPr>
          <p:nvPr>
            <p:ph idx="1"/>
          </p:nvPr>
        </p:nvSpPr>
        <p:spPr/>
        <p:txBody>
          <a:bodyPr/>
          <a:lstStyle/>
          <a:p>
            <a:endParaRPr lang="en-GB"/>
          </a:p>
        </p:txBody>
      </p:sp>
      <p:pic>
        <p:nvPicPr>
          <p:cNvPr id="2050" name="Picture 2" descr="Par jauno lietotni ">
            <a:extLst>
              <a:ext uri="{FF2B5EF4-FFF2-40B4-BE49-F238E27FC236}">
                <a16:creationId xmlns:a16="http://schemas.microsoft.com/office/drawing/2014/main" id="{3ED90EC3-8CEA-92E1-E0BC-7C04E67209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058" y="1361353"/>
            <a:ext cx="7273333" cy="545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91021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Virsraksts 1"/>
          <p:cNvSpPr>
            <a:spLocks noGrp="1"/>
          </p:cNvSpPr>
          <p:nvPr>
            <p:ph type="title"/>
          </p:nvPr>
        </p:nvSpPr>
        <p:spPr>
          <a:xfrm>
            <a:off x="581798" y="188640"/>
            <a:ext cx="7773338" cy="1596177"/>
          </a:xfrm>
        </p:spPr>
        <p:txBody>
          <a:bodyPr/>
          <a:lstStyle/>
          <a:p>
            <a:pPr algn="ctr"/>
            <a:r>
              <a:rPr lang="lv-LV" dirty="0"/>
              <a:t>Darba drošības instruktāža</a:t>
            </a:r>
          </a:p>
        </p:txBody>
      </p:sp>
      <p:sp>
        <p:nvSpPr>
          <p:cNvPr id="9219" name="Satura vietturis 2"/>
          <p:cNvSpPr>
            <a:spLocks noGrp="1"/>
          </p:cNvSpPr>
          <p:nvPr>
            <p:ph idx="1"/>
          </p:nvPr>
        </p:nvSpPr>
        <p:spPr>
          <a:xfrm>
            <a:off x="581798" y="1412776"/>
            <a:ext cx="7848798" cy="4572000"/>
          </a:xfrm>
        </p:spPr>
        <p:txBody>
          <a:bodyPr>
            <a:noAutofit/>
          </a:bodyPr>
          <a:lstStyle/>
          <a:p>
            <a:pPr marL="858838" lvl="2">
              <a:buFont typeface="Wingdings 2" pitchFamily="18" charset="2"/>
              <a:buChar char=""/>
            </a:pPr>
            <a:r>
              <a:rPr lang="lv-LV" sz="3200" b="1" dirty="0"/>
              <a:t>Darbiniekiem ir pienākums:</a:t>
            </a:r>
            <a:endParaRPr lang="lv-LV" sz="1600" dirty="0"/>
          </a:p>
          <a:p>
            <a:pPr marL="365125" indent="-255588">
              <a:buFont typeface="Wingdings 3" pitchFamily="18" charset="2"/>
              <a:buChar char=""/>
            </a:pPr>
            <a:r>
              <a:rPr lang="lv-LV" sz="2400" dirty="0"/>
              <a:t>-</a:t>
            </a:r>
            <a:r>
              <a:rPr lang="lv-LV" sz="2400" u="sng" dirty="0"/>
              <a:t>rīkoties atbilstoši </a:t>
            </a:r>
            <a:r>
              <a:rPr lang="lv-LV" sz="2400" dirty="0"/>
              <a:t>darba aizsardzības noteikumu un instrukciju prasībām;</a:t>
            </a:r>
            <a:endParaRPr lang="lv-LV" sz="1100" dirty="0"/>
          </a:p>
          <a:p>
            <a:pPr marL="365125" indent="-255588">
              <a:buFont typeface="Wingdings 3" pitchFamily="18" charset="2"/>
              <a:buChar char=""/>
            </a:pPr>
            <a:r>
              <a:rPr lang="lv-LV" sz="2400" b="1" u="sng" dirty="0"/>
              <a:t>- </a:t>
            </a:r>
            <a:r>
              <a:rPr lang="lv-LV" sz="2400" u="sng" dirty="0"/>
              <a:t>izpildīt </a:t>
            </a:r>
            <a:r>
              <a:rPr lang="lv-LV" sz="2400" dirty="0"/>
              <a:t>uzņēmuma vadības un darba aizsardzības normatīvo aktu prasības darba aizsardzības jautājumos;</a:t>
            </a:r>
            <a:endParaRPr lang="lv-LV" sz="1100" dirty="0"/>
          </a:p>
          <a:p>
            <a:pPr marL="365125" indent="-255588">
              <a:buFont typeface="Wingdings 3" pitchFamily="18" charset="2"/>
              <a:buChar char=""/>
            </a:pPr>
            <a:r>
              <a:rPr lang="lv-LV" sz="2400" b="1" dirty="0"/>
              <a:t>- </a:t>
            </a:r>
            <a:r>
              <a:rPr lang="lv-LV" sz="2400" u="sng" dirty="0"/>
              <a:t>apsvērt un ierosināt </a:t>
            </a:r>
            <a:r>
              <a:rPr lang="lv-LV" sz="2400" dirty="0"/>
              <a:t>riska novēršanas vai samazināšanas iespējas,</a:t>
            </a:r>
            <a:endParaRPr lang="en-GB" sz="2400" dirty="0"/>
          </a:p>
          <a:p>
            <a:pPr marL="365125" indent="-255588">
              <a:buFont typeface="Wingdings 3" pitchFamily="18" charset="2"/>
              <a:buChar char=""/>
            </a:pPr>
            <a:r>
              <a:rPr lang="lv-LV" sz="2400" dirty="0"/>
              <a:t>nekavējoši </a:t>
            </a:r>
            <a:r>
              <a:rPr lang="lv-LV" sz="2400" u="sng" dirty="0"/>
              <a:t>ziņot darba devējam </a:t>
            </a:r>
            <a:r>
              <a:rPr lang="lv-LV" sz="2400" dirty="0"/>
              <a:t>par jebkuru bīstamu situāciju darba vietā vai darba procesā;</a:t>
            </a:r>
            <a:endParaRPr lang="lv-LV" sz="1100" dirty="0"/>
          </a:p>
        </p:txBody>
      </p:sp>
    </p:spTree>
    <p:extLst>
      <p:ext uri="{BB962C8B-B14F-4D97-AF65-F5344CB8AC3E}">
        <p14:creationId xmlns:p14="http://schemas.microsoft.com/office/powerpoint/2010/main" val="72702489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798F219C-EB37-A170-96A1-AB253189E2FC}"/>
              </a:ext>
            </a:extLst>
          </p:cNvPr>
          <p:cNvSpPr>
            <a:spLocks noGrp="1"/>
          </p:cNvSpPr>
          <p:nvPr>
            <p:ph type="title"/>
          </p:nvPr>
        </p:nvSpPr>
        <p:spPr/>
        <p:txBody>
          <a:bodyPr/>
          <a:lstStyle/>
          <a:p>
            <a:endParaRPr lang="en-GB"/>
          </a:p>
        </p:txBody>
      </p:sp>
      <p:sp>
        <p:nvSpPr>
          <p:cNvPr id="3" name="Satura vietturis 2">
            <a:extLst>
              <a:ext uri="{FF2B5EF4-FFF2-40B4-BE49-F238E27FC236}">
                <a16:creationId xmlns:a16="http://schemas.microsoft.com/office/drawing/2014/main" id="{8EFD3E3D-3AF2-FEEB-AD6B-6B00A61CB46B}"/>
              </a:ext>
            </a:extLst>
          </p:cNvPr>
          <p:cNvSpPr>
            <a:spLocks noGrp="1"/>
          </p:cNvSpPr>
          <p:nvPr>
            <p:ph idx="1"/>
          </p:nvPr>
        </p:nvSpPr>
        <p:spPr/>
        <p:txBody>
          <a:bodyPr/>
          <a:lstStyle/>
          <a:p>
            <a:endParaRPr lang="en-GB"/>
          </a:p>
        </p:txBody>
      </p:sp>
      <p:pic>
        <p:nvPicPr>
          <p:cNvPr id="1026" name="Picture 2">
            <a:extLst>
              <a:ext uri="{FF2B5EF4-FFF2-40B4-BE49-F238E27FC236}">
                <a16:creationId xmlns:a16="http://schemas.microsoft.com/office/drawing/2014/main" id="{8D92B34E-134C-24EF-7846-1281FAFF1C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418" y="0"/>
            <a:ext cx="8351164" cy="6994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430811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DE1DEF02-6BDC-66D4-4350-711039256DCF}"/>
              </a:ext>
            </a:extLst>
          </p:cNvPr>
          <p:cNvSpPr>
            <a:spLocks noGrp="1"/>
          </p:cNvSpPr>
          <p:nvPr>
            <p:ph type="title"/>
          </p:nvPr>
        </p:nvSpPr>
        <p:spPr/>
        <p:txBody>
          <a:bodyPr/>
          <a:lstStyle/>
          <a:p>
            <a:endParaRPr lang="en-GB"/>
          </a:p>
        </p:txBody>
      </p:sp>
      <p:sp>
        <p:nvSpPr>
          <p:cNvPr id="3" name="Satura vietturis 2">
            <a:extLst>
              <a:ext uri="{FF2B5EF4-FFF2-40B4-BE49-F238E27FC236}">
                <a16:creationId xmlns:a16="http://schemas.microsoft.com/office/drawing/2014/main" id="{01E0F45A-4CCE-FCD6-8F4F-F34884B0CD79}"/>
              </a:ext>
            </a:extLst>
          </p:cNvPr>
          <p:cNvSpPr>
            <a:spLocks noGrp="1"/>
          </p:cNvSpPr>
          <p:nvPr>
            <p:ph idx="1"/>
          </p:nvPr>
        </p:nvSpPr>
        <p:spPr/>
        <p:txBody>
          <a:bodyPr/>
          <a:lstStyle/>
          <a:p>
            <a:endParaRPr lang="en-GB"/>
          </a:p>
        </p:txBody>
      </p:sp>
      <p:pic>
        <p:nvPicPr>
          <p:cNvPr id="3074" name="Picture 2">
            <a:extLst>
              <a:ext uri="{FF2B5EF4-FFF2-40B4-BE49-F238E27FC236}">
                <a16:creationId xmlns:a16="http://schemas.microsoft.com/office/drawing/2014/main" id="{8BEC2A87-0161-E9DB-0C84-44F050ACE2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49076"/>
            <a:ext cx="8121848" cy="68089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811913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634A2E7A-0597-C133-CF54-7849A84334A7}"/>
              </a:ext>
            </a:extLst>
          </p:cNvPr>
          <p:cNvSpPr>
            <a:spLocks noGrp="1"/>
          </p:cNvSpPr>
          <p:nvPr>
            <p:ph type="title"/>
          </p:nvPr>
        </p:nvSpPr>
        <p:spPr/>
        <p:txBody>
          <a:bodyPr/>
          <a:lstStyle/>
          <a:p>
            <a:endParaRPr lang="en-GB"/>
          </a:p>
        </p:txBody>
      </p:sp>
      <p:pic>
        <p:nvPicPr>
          <p:cNvPr id="5" name="Satura vietturis 4">
            <a:extLst>
              <a:ext uri="{FF2B5EF4-FFF2-40B4-BE49-F238E27FC236}">
                <a16:creationId xmlns:a16="http://schemas.microsoft.com/office/drawing/2014/main" id="{63F1D52B-3768-A8A5-668E-090441216E6D}"/>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79512" y="589169"/>
            <a:ext cx="2878558" cy="5117437"/>
          </a:xfrm>
        </p:spPr>
      </p:pic>
      <p:pic>
        <p:nvPicPr>
          <p:cNvPr id="7" name="Attēls 6">
            <a:extLst>
              <a:ext uri="{FF2B5EF4-FFF2-40B4-BE49-F238E27FC236}">
                <a16:creationId xmlns:a16="http://schemas.microsoft.com/office/drawing/2014/main" id="{2AF972BA-E5FE-B9BC-ACD8-291F26CA90C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51713" y="589169"/>
            <a:ext cx="2878559" cy="5117439"/>
          </a:xfrm>
          <a:prstGeom prst="rect">
            <a:avLst/>
          </a:prstGeom>
        </p:spPr>
      </p:pic>
      <p:pic>
        <p:nvPicPr>
          <p:cNvPr id="9" name="Attēls 8">
            <a:extLst>
              <a:ext uri="{FF2B5EF4-FFF2-40B4-BE49-F238E27FC236}">
                <a16:creationId xmlns:a16="http://schemas.microsoft.com/office/drawing/2014/main" id="{AEA61176-75F1-3312-8C91-A0EA8773A72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23915" y="589169"/>
            <a:ext cx="2878559" cy="5117437"/>
          </a:xfrm>
          <a:prstGeom prst="rect">
            <a:avLst/>
          </a:prstGeom>
        </p:spPr>
      </p:pic>
    </p:spTree>
    <p:extLst>
      <p:ext uri="{BB962C8B-B14F-4D97-AF65-F5344CB8AC3E}">
        <p14:creationId xmlns:p14="http://schemas.microsoft.com/office/powerpoint/2010/main" val="238628184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lv-LV" sz="3200" dirty="0">
                <a:solidFill>
                  <a:srgbClr val="775F55"/>
                </a:solidFill>
              </a:rPr>
              <a:t>Skolēnu instruktāžas kārtība 2024</a:t>
            </a:r>
            <a:endParaRPr lang="lv-LV" dirty="0"/>
          </a:p>
        </p:txBody>
      </p:sp>
      <p:sp>
        <p:nvSpPr>
          <p:cNvPr id="2" name="Content Placeholder 1"/>
          <p:cNvSpPr>
            <a:spLocks noGrp="1"/>
          </p:cNvSpPr>
          <p:nvPr>
            <p:ph idx="1"/>
          </p:nvPr>
        </p:nvSpPr>
        <p:spPr/>
        <p:txBody>
          <a:bodyPr>
            <a:normAutofit fontScale="92500"/>
          </a:bodyPr>
          <a:lstStyle/>
          <a:p>
            <a:pPr algn="r">
              <a:spcBef>
                <a:spcPts val="2400"/>
              </a:spcBef>
              <a:spcAft>
                <a:spcPts val="1200"/>
              </a:spcAft>
            </a:pPr>
            <a:r>
              <a:rPr lang="lv-LV" b="1" dirty="0">
                <a:solidFill>
                  <a:srgbClr val="414142"/>
                </a:solidFill>
                <a:latin typeface="Arial" panose="020B0604020202020204" pitchFamily="34" charset="0"/>
              </a:rPr>
              <a:t>Ministru kabineta noteikumi Nr.</a:t>
            </a:r>
            <a:r>
              <a:rPr lang="lv-LV" b="1" dirty="0"/>
              <a:t> 474</a:t>
            </a:r>
            <a:r>
              <a:rPr lang="lv-LV" dirty="0">
                <a:solidFill>
                  <a:srgbClr val="414142"/>
                </a:solidFill>
                <a:latin typeface="Arial" panose="020B0604020202020204" pitchFamily="34" charset="0"/>
              </a:rPr>
              <a:t> </a:t>
            </a:r>
            <a:br>
              <a:rPr lang="lv-LV" dirty="0">
                <a:solidFill>
                  <a:srgbClr val="414142"/>
                </a:solidFill>
                <a:latin typeface="Arial" panose="020B0604020202020204" pitchFamily="34" charset="0"/>
              </a:rPr>
            </a:br>
            <a:br>
              <a:rPr lang="lv-LV" dirty="0">
                <a:solidFill>
                  <a:srgbClr val="414142"/>
                </a:solidFill>
                <a:latin typeface="Arial" panose="020B0604020202020204" pitchFamily="34" charset="0"/>
              </a:rPr>
            </a:br>
            <a:r>
              <a:rPr lang="nn-NO" dirty="0">
                <a:solidFill>
                  <a:srgbClr val="414142"/>
                </a:solidFill>
                <a:latin typeface="Arial" panose="020B0604020202020204" pitchFamily="34" charset="0"/>
              </a:rPr>
              <a:t>Rīgā 2023. gada 22. augustā (prot. Nr. 41 26. §)</a:t>
            </a:r>
            <a:endParaRPr lang="lv-LV" dirty="0">
              <a:solidFill>
                <a:srgbClr val="414142"/>
              </a:solidFill>
              <a:latin typeface="Arial" panose="020B0604020202020204" pitchFamily="34" charset="0"/>
            </a:endParaRPr>
          </a:p>
          <a:p>
            <a:pPr algn="ctr"/>
            <a:r>
              <a:rPr lang="lv-LV" b="1" dirty="0">
                <a:solidFill>
                  <a:srgbClr val="414142"/>
                </a:solidFill>
                <a:latin typeface="Arial" panose="020B0604020202020204" pitchFamily="34" charset="0"/>
              </a:rPr>
              <a:t>Kārtība, kādā nodrošināma izglītojamo profilaktiskā veselības aprūpe, pirmā palīdzība un drošība izglītības iestādēs un to organizētajos pasākumos</a:t>
            </a:r>
          </a:p>
          <a:p>
            <a:pPr algn="ctr"/>
            <a:r>
              <a:rPr lang="lv-LV" i="1" dirty="0">
                <a:solidFill>
                  <a:srgbClr val="414142"/>
                </a:solidFill>
                <a:latin typeface="Arial" panose="020B0604020202020204" pitchFamily="34" charset="0"/>
              </a:rPr>
              <a:t>Izdoti saskaņā ar </a:t>
            </a:r>
            <a:r>
              <a:rPr lang="lv-LV" i="1" dirty="0">
                <a:solidFill>
                  <a:srgbClr val="16497B"/>
                </a:solidFill>
                <a:latin typeface="Arial" panose="020B0604020202020204" pitchFamily="34" charset="0"/>
                <a:hlinkClick r:id="rId2"/>
              </a:rPr>
              <a:t>Izglītības likuma</a:t>
            </a:r>
            <a:r>
              <a:rPr lang="lv-LV" i="1" dirty="0">
                <a:solidFill>
                  <a:srgbClr val="414142"/>
                </a:solidFill>
                <a:latin typeface="Arial" panose="020B0604020202020204" pitchFamily="34" charset="0"/>
              </a:rPr>
              <a:t> </a:t>
            </a:r>
            <a:r>
              <a:rPr lang="lv-LV" i="1" dirty="0">
                <a:solidFill>
                  <a:srgbClr val="16497B"/>
                </a:solidFill>
                <a:latin typeface="Arial" panose="020B0604020202020204" pitchFamily="34" charset="0"/>
                <a:hlinkClick r:id="rId2"/>
              </a:rPr>
              <a:t>14.panta</a:t>
            </a:r>
            <a:r>
              <a:rPr lang="lv-LV" i="1" dirty="0">
                <a:solidFill>
                  <a:srgbClr val="414142"/>
                </a:solidFill>
                <a:latin typeface="Arial" panose="020B0604020202020204" pitchFamily="34" charset="0"/>
              </a:rPr>
              <a:t> 21.punktu</a:t>
            </a:r>
          </a:p>
          <a:p>
            <a:endParaRPr lang="lv-LV" dirty="0"/>
          </a:p>
        </p:txBody>
      </p:sp>
    </p:spTree>
    <p:extLst>
      <p:ext uri="{BB962C8B-B14F-4D97-AF65-F5344CB8AC3E}">
        <p14:creationId xmlns:p14="http://schemas.microsoft.com/office/powerpoint/2010/main" val="277601047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p:cNvSpPr>
            <a:spLocks noGrp="1"/>
          </p:cNvSpPr>
          <p:nvPr>
            <p:ph type="title"/>
          </p:nvPr>
        </p:nvSpPr>
        <p:spPr/>
        <p:txBody>
          <a:bodyPr/>
          <a:lstStyle/>
          <a:p>
            <a:endParaRPr lang="lv-LV"/>
          </a:p>
        </p:txBody>
      </p:sp>
      <p:sp>
        <p:nvSpPr>
          <p:cNvPr id="3" name="Satura vietturis 2"/>
          <p:cNvSpPr>
            <a:spLocks noGrp="1"/>
          </p:cNvSpPr>
          <p:nvPr>
            <p:ph idx="1"/>
          </p:nvPr>
        </p:nvSpPr>
        <p:spPr/>
        <p:txBody>
          <a:bodyPr/>
          <a:lstStyle/>
          <a:p>
            <a:endParaRPr lang="lv-LV"/>
          </a:p>
        </p:txBody>
      </p:sp>
      <p:pic>
        <p:nvPicPr>
          <p:cNvPr id="4" name="Attēls 3"/>
          <p:cNvPicPr>
            <a:picLocks noChangeAspect="1"/>
          </p:cNvPicPr>
          <p:nvPr/>
        </p:nvPicPr>
        <p:blipFill rotWithShape="1">
          <a:blip r:embed="rId2"/>
          <a:srcRect l="16926" t="27589" r="16926" b="16384"/>
          <a:stretch/>
        </p:blipFill>
        <p:spPr>
          <a:xfrm>
            <a:off x="125500" y="476672"/>
            <a:ext cx="9018500" cy="4294524"/>
          </a:xfrm>
          <a:prstGeom prst="rect">
            <a:avLst/>
          </a:prstGeom>
        </p:spPr>
      </p:pic>
    </p:spTree>
    <p:extLst>
      <p:ext uri="{BB962C8B-B14F-4D97-AF65-F5344CB8AC3E}">
        <p14:creationId xmlns:p14="http://schemas.microsoft.com/office/powerpoint/2010/main" val="341010587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p:cNvSpPr>
            <a:spLocks noGrp="1"/>
          </p:cNvSpPr>
          <p:nvPr>
            <p:ph type="title"/>
          </p:nvPr>
        </p:nvSpPr>
        <p:spPr/>
        <p:txBody>
          <a:bodyPr/>
          <a:lstStyle/>
          <a:p>
            <a:endParaRPr lang="lv-LV"/>
          </a:p>
        </p:txBody>
      </p:sp>
      <p:sp>
        <p:nvSpPr>
          <p:cNvPr id="3" name="Satura vietturis 2"/>
          <p:cNvSpPr>
            <a:spLocks noGrp="1"/>
          </p:cNvSpPr>
          <p:nvPr>
            <p:ph idx="1"/>
          </p:nvPr>
        </p:nvSpPr>
        <p:spPr/>
        <p:txBody>
          <a:bodyPr/>
          <a:lstStyle/>
          <a:p>
            <a:endParaRPr lang="lv-LV"/>
          </a:p>
        </p:txBody>
      </p:sp>
      <p:pic>
        <p:nvPicPr>
          <p:cNvPr id="4" name="Attēls 3"/>
          <p:cNvPicPr>
            <a:picLocks noChangeAspect="1"/>
          </p:cNvPicPr>
          <p:nvPr/>
        </p:nvPicPr>
        <p:blipFill rotWithShape="1">
          <a:blip r:embed="rId2"/>
          <a:srcRect l="14751" t="21987" r="14867" b="9381"/>
          <a:stretch/>
        </p:blipFill>
        <p:spPr>
          <a:xfrm>
            <a:off x="2858" y="404664"/>
            <a:ext cx="9141142" cy="5590016"/>
          </a:xfrm>
          <a:prstGeom prst="rect">
            <a:avLst/>
          </a:prstGeom>
        </p:spPr>
      </p:pic>
    </p:spTree>
    <p:extLst>
      <p:ext uri="{BB962C8B-B14F-4D97-AF65-F5344CB8AC3E}">
        <p14:creationId xmlns:p14="http://schemas.microsoft.com/office/powerpoint/2010/main" val="95609610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p:cNvSpPr>
            <a:spLocks noGrp="1"/>
          </p:cNvSpPr>
          <p:nvPr>
            <p:ph type="title"/>
          </p:nvPr>
        </p:nvSpPr>
        <p:spPr/>
        <p:txBody>
          <a:bodyPr/>
          <a:lstStyle/>
          <a:p>
            <a:endParaRPr lang="lv-LV"/>
          </a:p>
        </p:txBody>
      </p:sp>
      <p:sp>
        <p:nvSpPr>
          <p:cNvPr id="3" name="Satura vietturis 2"/>
          <p:cNvSpPr>
            <a:spLocks noGrp="1"/>
          </p:cNvSpPr>
          <p:nvPr>
            <p:ph idx="1"/>
          </p:nvPr>
        </p:nvSpPr>
        <p:spPr/>
        <p:txBody>
          <a:bodyPr/>
          <a:lstStyle/>
          <a:p>
            <a:endParaRPr lang="lv-LV"/>
          </a:p>
        </p:txBody>
      </p:sp>
      <p:pic>
        <p:nvPicPr>
          <p:cNvPr id="4" name="Attēls 3"/>
          <p:cNvPicPr>
            <a:picLocks noChangeAspect="1"/>
          </p:cNvPicPr>
          <p:nvPr/>
        </p:nvPicPr>
        <p:blipFill rotWithShape="1">
          <a:blip r:embed="rId2"/>
          <a:srcRect l="16139" t="33192" r="44487" b="30391"/>
          <a:stretch/>
        </p:blipFill>
        <p:spPr>
          <a:xfrm>
            <a:off x="107504" y="764704"/>
            <a:ext cx="7754704" cy="4032448"/>
          </a:xfrm>
          <a:prstGeom prst="rect">
            <a:avLst/>
          </a:prstGeom>
        </p:spPr>
      </p:pic>
    </p:spTree>
    <p:extLst>
      <p:ext uri="{BB962C8B-B14F-4D97-AF65-F5344CB8AC3E}">
        <p14:creationId xmlns:p14="http://schemas.microsoft.com/office/powerpoint/2010/main" val="351415542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22960" y="286605"/>
            <a:ext cx="7543800" cy="766132"/>
          </a:xfrm>
        </p:spPr>
        <p:txBody>
          <a:bodyPr>
            <a:normAutofit/>
          </a:bodyPr>
          <a:lstStyle/>
          <a:p>
            <a:pPr algn="ctr"/>
            <a:r>
              <a:rPr lang="lv-LV" sz="3200" dirty="0"/>
              <a:t>Skolēnu instruktāžas kārtība</a:t>
            </a:r>
          </a:p>
        </p:txBody>
      </p:sp>
      <p:sp>
        <p:nvSpPr>
          <p:cNvPr id="2" name="Satura vietturis 1"/>
          <p:cNvSpPr>
            <a:spLocks noGrp="1"/>
          </p:cNvSpPr>
          <p:nvPr>
            <p:ph idx="1"/>
          </p:nvPr>
        </p:nvSpPr>
        <p:spPr/>
        <p:txBody>
          <a:bodyPr/>
          <a:lstStyle/>
          <a:p>
            <a:endParaRPr lang="lv-LV"/>
          </a:p>
        </p:txBody>
      </p:sp>
      <p:pic>
        <p:nvPicPr>
          <p:cNvPr id="5" name="Attēls 4"/>
          <p:cNvPicPr>
            <a:picLocks noChangeAspect="1"/>
          </p:cNvPicPr>
          <p:nvPr/>
        </p:nvPicPr>
        <p:blipFill rotWithShape="1">
          <a:blip r:embed="rId2"/>
          <a:srcRect l="26817" t="32928" r="24358" b="15247"/>
          <a:stretch/>
        </p:blipFill>
        <p:spPr>
          <a:xfrm>
            <a:off x="-1" y="1039250"/>
            <a:ext cx="9313579" cy="5558102"/>
          </a:xfrm>
          <a:prstGeom prst="rect">
            <a:avLst/>
          </a:prstGeom>
        </p:spPr>
      </p:pic>
    </p:spTree>
    <p:extLst>
      <p:ext uri="{BB962C8B-B14F-4D97-AF65-F5344CB8AC3E}">
        <p14:creationId xmlns:p14="http://schemas.microsoft.com/office/powerpoint/2010/main" val="190336349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p:cNvSpPr>
            <a:spLocks noGrp="1"/>
          </p:cNvSpPr>
          <p:nvPr>
            <p:ph type="title"/>
          </p:nvPr>
        </p:nvSpPr>
        <p:spPr/>
        <p:txBody>
          <a:bodyPr/>
          <a:lstStyle/>
          <a:p>
            <a:endParaRPr lang="lv-LV" dirty="0"/>
          </a:p>
        </p:txBody>
      </p:sp>
      <p:sp>
        <p:nvSpPr>
          <p:cNvPr id="3" name="Satura vietturis 2"/>
          <p:cNvSpPr>
            <a:spLocks noGrp="1"/>
          </p:cNvSpPr>
          <p:nvPr>
            <p:ph idx="1"/>
          </p:nvPr>
        </p:nvSpPr>
        <p:spPr/>
        <p:txBody>
          <a:bodyPr/>
          <a:lstStyle/>
          <a:p>
            <a:endParaRPr lang="lv-LV"/>
          </a:p>
        </p:txBody>
      </p:sp>
      <p:sp>
        <p:nvSpPr>
          <p:cNvPr id="5" name="Title 2"/>
          <p:cNvSpPr txBox="1">
            <a:spLocks/>
          </p:cNvSpPr>
          <p:nvPr/>
        </p:nvSpPr>
        <p:spPr>
          <a:xfrm>
            <a:off x="822960" y="286605"/>
            <a:ext cx="7543800" cy="766132"/>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fontAlgn="auto">
              <a:spcAft>
                <a:spcPts val="0"/>
              </a:spcAft>
            </a:pPr>
            <a:r>
              <a:rPr lang="lv-LV" sz="3200" dirty="0"/>
              <a:t>Skolēnu instruktāžas kārtība 2024</a:t>
            </a:r>
          </a:p>
        </p:txBody>
      </p:sp>
      <p:pic>
        <p:nvPicPr>
          <p:cNvPr id="6" name="Attēls 5"/>
          <p:cNvPicPr>
            <a:picLocks noChangeAspect="1"/>
          </p:cNvPicPr>
          <p:nvPr/>
        </p:nvPicPr>
        <p:blipFill rotWithShape="1">
          <a:blip r:embed="rId2"/>
          <a:srcRect l="27951" t="23387" r="26375" b="26189"/>
          <a:stretch/>
        </p:blipFill>
        <p:spPr>
          <a:xfrm>
            <a:off x="0" y="1011982"/>
            <a:ext cx="9144000" cy="5675588"/>
          </a:xfrm>
          <a:prstGeom prst="rect">
            <a:avLst/>
          </a:prstGeom>
        </p:spPr>
      </p:pic>
    </p:spTree>
    <p:extLst>
      <p:ext uri="{BB962C8B-B14F-4D97-AF65-F5344CB8AC3E}">
        <p14:creationId xmlns:p14="http://schemas.microsoft.com/office/powerpoint/2010/main" val="218564593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atura vietturis 2">
            <a:extLst>
              <a:ext uri="{FF2B5EF4-FFF2-40B4-BE49-F238E27FC236}">
                <a16:creationId xmlns:a16="http://schemas.microsoft.com/office/drawing/2014/main" id="{4E2FFD83-D43D-4A90-B67D-6CD9CA5EA4C7}"/>
              </a:ext>
            </a:extLst>
          </p:cNvPr>
          <p:cNvSpPr>
            <a:spLocks noGrp="1"/>
          </p:cNvSpPr>
          <p:nvPr>
            <p:ph idx="1"/>
          </p:nvPr>
        </p:nvSpPr>
        <p:spPr>
          <a:xfrm>
            <a:off x="777239" y="1052737"/>
            <a:ext cx="7543801" cy="4023360"/>
          </a:xfrm>
        </p:spPr>
        <p:txBody>
          <a:bodyPr/>
          <a:lstStyle/>
          <a:p>
            <a:r>
              <a:rPr lang="lv-LV" b="1" dirty="0">
                <a:solidFill>
                  <a:srgbClr val="7030A0"/>
                </a:solidFill>
              </a:rPr>
              <a:t>https://www.lint.lv/lv/Veidlapas</a:t>
            </a:r>
          </a:p>
        </p:txBody>
      </p:sp>
      <p:sp>
        <p:nvSpPr>
          <p:cNvPr id="4" name="Title 2">
            <a:extLst>
              <a:ext uri="{FF2B5EF4-FFF2-40B4-BE49-F238E27FC236}">
                <a16:creationId xmlns:a16="http://schemas.microsoft.com/office/drawing/2014/main" id="{1D8D400F-336B-4E2F-8667-73BD867F119B}"/>
              </a:ext>
            </a:extLst>
          </p:cNvPr>
          <p:cNvSpPr txBox="1">
            <a:spLocks/>
          </p:cNvSpPr>
          <p:nvPr/>
        </p:nvSpPr>
        <p:spPr>
          <a:xfrm>
            <a:off x="822960" y="286605"/>
            <a:ext cx="7543800" cy="766132"/>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fontAlgn="auto">
              <a:spcAft>
                <a:spcPts val="0"/>
              </a:spcAft>
            </a:pPr>
            <a:r>
              <a:rPr lang="lv-LV" sz="3200" dirty="0"/>
              <a:t>Skolēnu instruktāžas kārtība</a:t>
            </a:r>
          </a:p>
        </p:txBody>
      </p:sp>
      <p:pic>
        <p:nvPicPr>
          <p:cNvPr id="9" name="Attēls 8">
            <a:extLst>
              <a:ext uri="{FF2B5EF4-FFF2-40B4-BE49-F238E27FC236}">
                <a16:creationId xmlns:a16="http://schemas.microsoft.com/office/drawing/2014/main" id="{7FA2C7A2-B16A-2101-32DB-224401FEC91E}"/>
              </a:ext>
            </a:extLst>
          </p:cNvPr>
          <p:cNvPicPr>
            <a:picLocks noChangeAspect="1"/>
          </p:cNvPicPr>
          <p:nvPr/>
        </p:nvPicPr>
        <p:blipFill rotWithShape="1">
          <a:blip r:embed="rId2"/>
          <a:srcRect t="3800"/>
          <a:stretch/>
        </p:blipFill>
        <p:spPr>
          <a:xfrm>
            <a:off x="-108520" y="1484784"/>
            <a:ext cx="6336704" cy="3428925"/>
          </a:xfrm>
          <a:prstGeom prst="rect">
            <a:avLst/>
          </a:prstGeom>
        </p:spPr>
      </p:pic>
      <p:pic>
        <p:nvPicPr>
          <p:cNvPr id="7" name="Attēls 6">
            <a:extLst>
              <a:ext uri="{FF2B5EF4-FFF2-40B4-BE49-F238E27FC236}">
                <a16:creationId xmlns:a16="http://schemas.microsoft.com/office/drawing/2014/main" id="{3AE339C0-3EC9-503A-B879-D4859E525DA8}"/>
              </a:ext>
            </a:extLst>
          </p:cNvPr>
          <p:cNvPicPr>
            <a:picLocks noChangeAspect="1"/>
          </p:cNvPicPr>
          <p:nvPr/>
        </p:nvPicPr>
        <p:blipFill rotWithShape="1">
          <a:blip r:embed="rId3"/>
          <a:srcRect l="8000" t="5516" r="18288" b="5080"/>
          <a:stretch/>
        </p:blipFill>
        <p:spPr>
          <a:xfrm>
            <a:off x="3216981" y="3064417"/>
            <a:ext cx="5897237" cy="4023360"/>
          </a:xfrm>
          <a:prstGeom prst="rect">
            <a:avLst/>
          </a:prstGeom>
        </p:spPr>
      </p:pic>
    </p:spTree>
    <p:extLst>
      <p:ext uri="{BB962C8B-B14F-4D97-AF65-F5344CB8AC3E}">
        <p14:creationId xmlns:p14="http://schemas.microsoft.com/office/powerpoint/2010/main" val="18782405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Virsraksts 1"/>
          <p:cNvSpPr>
            <a:spLocks noGrp="1"/>
          </p:cNvSpPr>
          <p:nvPr>
            <p:ph type="title"/>
          </p:nvPr>
        </p:nvSpPr>
        <p:spPr>
          <a:xfrm>
            <a:off x="611560" y="286604"/>
            <a:ext cx="8136904" cy="1450757"/>
          </a:xfrm>
        </p:spPr>
        <p:txBody>
          <a:bodyPr>
            <a:normAutofit fontScale="90000"/>
          </a:bodyPr>
          <a:lstStyle/>
          <a:p>
            <a:pPr lvl="2">
              <a:buFont typeface="Wingdings 2" pitchFamily="18" charset="2"/>
              <a:buChar char=""/>
            </a:pPr>
            <a:r>
              <a:rPr lang="lv-LV" sz="3200" b="1" dirty="0"/>
              <a:t>Darbiniekiem ir pienākums:</a:t>
            </a:r>
            <a:br>
              <a:rPr lang="lv-LV" sz="1600" dirty="0"/>
            </a:br>
            <a:r>
              <a:rPr lang="lv-LV" sz="2800" b="0" i="0" dirty="0">
                <a:solidFill>
                  <a:srgbClr val="000000"/>
                </a:solidFill>
                <a:effectLst/>
                <a:latin typeface="Open Sans"/>
              </a:rPr>
              <a:t>piedalīties darba devēja rīkotajās instruktāžās un apmācībās darba aizsardzības jomā</a:t>
            </a:r>
            <a:r>
              <a:rPr lang="lv-LV" sz="2000" b="0" i="0" dirty="0">
                <a:solidFill>
                  <a:srgbClr val="000000"/>
                </a:solidFill>
                <a:effectLst/>
                <a:latin typeface="Open Sans"/>
              </a:rPr>
              <a:t>; </a:t>
            </a:r>
            <a:r>
              <a:rPr lang="lv-LV" sz="2000" b="0" i="1" dirty="0">
                <a:solidFill>
                  <a:srgbClr val="000000"/>
                </a:solidFill>
                <a:effectLst/>
                <a:latin typeface="Open Sans"/>
              </a:rPr>
              <a:t>(Darba aizsardzības likums)</a:t>
            </a:r>
            <a:endParaRPr lang="lv-LV" sz="1100" i="1" dirty="0"/>
          </a:p>
        </p:txBody>
      </p:sp>
      <p:sp>
        <p:nvSpPr>
          <p:cNvPr id="9219" name="Satura vietturis 2"/>
          <p:cNvSpPr>
            <a:spLocks noGrp="1"/>
          </p:cNvSpPr>
          <p:nvPr>
            <p:ph idx="1"/>
          </p:nvPr>
        </p:nvSpPr>
        <p:spPr>
          <a:xfrm>
            <a:off x="707897" y="1844824"/>
            <a:ext cx="7848798" cy="4572000"/>
          </a:xfrm>
        </p:spPr>
        <p:txBody>
          <a:bodyPr>
            <a:noAutofit/>
          </a:bodyPr>
          <a:lstStyle/>
          <a:p>
            <a:pPr marL="858838" lvl="2">
              <a:buFont typeface="Wingdings 2" pitchFamily="18" charset="2"/>
              <a:buChar char=""/>
            </a:pPr>
            <a:endParaRPr lang="lv-LV" sz="1100" i="1" dirty="0"/>
          </a:p>
        </p:txBody>
      </p:sp>
      <p:pic>
        <p:nvPicPr>
          <p:cNvPr id="3" name="Attēls 2">
            <a:extLst>
              <a:ext uri="{FF2B5EF4-FFF2-40B4-BE49-F238E27FC236}">
                <a16:creationId xmlns:a16="http://schemas.microsoft.com/office/drawing/2014/main" id="{9ED341D3-7429-4179-9C8D-BE399E0081BE}"/>
              </a:ext>
            </a:extLst>
          </p:cNvPr>
          <p:cNvPicPr>
            <a:picLocks noChangeAspect="1"/>
          </p:cNvPicPr>
          <p:nvPr/>
        </p:nvPicPr>
        <p:blipFill rotWithShape="1">
          <a:blip r:embed="rId2"/>
          <a:srcRect l="21651" t="19201" r="17713" b="10800"/>
          <a:stretch/>
        </p:blipFill>
        <p:spPr>
          <a:xfrm>
            <a:off x="3875769" y="3392424"/>
            <a:ext cx="5268231" cy="3420929"/>
          </a:xfrm>
          <a:prstGeom prst="rect">
            <a:avLst/>
          </a:prstGeom>
        </p:spPr>
      </p:pic>
      <p:pic>
        <p:nvPicPr>
          <p:cNvPr id="5" name="Attēls 4">
            <a:extLst>
              <a:ext uri="{FF2B5EF4-FFF2-40B4-BE49-F238E27FC236}">
                <a16:creationId xmlns:a16="http://schemas.microsoft.com/office/drawing/2014/main" id="{25A70FA5-5F87-4578-94D3-C01838E7482D}"/>
              </a:ext>
            </a:extLst>
          </p:cNvPr>
          <p:cNvPicPr>
            <a:picLocks noChangeAspect="1"/>
          </p:cNvPicPr>
          <p:nvPr/>
        </p:nvPicPr>
        <p:blipFill rotWithShape="1">
          <a:blip r:embed="rId3"/>
          <a:srcRect l="27163" t="19201" r="17713" b="26200"/>
          <a:stretch/>
        </p:blipFill>
        <p:spPr>
          <a:xfrm>
            <a:off x="539552" y="1737360"/>
            <a:ext cx="5328592" cy="2968787"/>
          </a:xfrm>
          <a:prstGeom prst="rect">
            <a:avLst/>
          </a:prstGeom>
        </p:spPr>
      </p:pic>
    </p:spTree>
    <p:extLst>
      <p:ext uri="{BB962C8B-B14F-4D97-AF65-F5344CB8AC3E}">
        <p14:creationId xmlns:p14="http://schemas.microsoft.com/office/powerpoint/2010/main" val="334556785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lv-LV" sz="3200" dirty="0">
                <a:solidFill>
                  <a:srgbClr val="775F55"/>
                </a:solidFill>
              </a:rPr>
              <a:t>Skolēnu instruktāžas kārtība</a:t>
            </a:r>
            <a:endParaRPr lang="lv-LV" dirty="0"/>
          </a:p>
        </p:txBody>
      </p:sp>
      <p:sp>
        <p:nvSpPr>
          <p:cNvPr id="2" name="Content Placeholder 1"/>
          <p:cNvSpPr>
            <a:spLocks noGrp="1"/>
          </p:cNvSpPr>
          <p:nvPr>
            <p:ph idx="1"/>
          </p:nvPr>
        </p:nvSpPr>
        <p:spPr>
          <a:xfrm>
            <a:off x="395536" y="1628800"/>
            <a:ext cx="8496943" cy="4610682"/>
          </a:xfrm>
        </p:spPr>
        <p:txBody>
          <a:bodyPr>
            <a:normAutofit fontScale="85000" lnSpcReduction="10000"/>
          </a:bodyPr>
          <a:lstStyle/>
          <a:p>
            <a:pPr algn="ctr">
              <a:spcBef>
                <a:spcPts val="2000"/>
              </a:spcBef>
            </a:pPr>
            <a:r>
              <a:rPr lang="lv-LV" sz="2000" b="1" dirty="0">
                <a:solidFill>
                  <a:srgbClr val="414142"/>
                </a:solidFill>
                <a:latin typeface="Arial" panose="020B0604020202020204" pitchFamily="34" charset="0"/>
              </a:rPr>
              <a:t>Izglītojamo iepazīstināšana ar iekšējās kārtības noteikumiem, drošības noteikumiem un evakuācijas plānu</a:t>
            </a:r>
          </a:p>
          <a:p>
            <a:pPr algn="just"/>
            <a:r>
              <a:rPr lang="lv-LV" sz="2000" dirty="0">
                <a:solidFill>
                  <a:srgbClr val="414142"/>
                </a:solidFill>
                <a:latin typeface="Arial" panose="020B0604020202020204" pitchFamily="34" charset="0"/>
              </a:rPr>
              <a:t>9. Izglītojamos iepazīstina ar iekšējās kārtības noteikumiem, drošības noteikumiem un evakuācijas plānu šādā kārtībā:</a:t>
            </a:r>
          </a:p>
          <a:p>
            <a:pPr algn="just"/>
            <a:r>
              <a:rPr lang="lv-LV" sz="2000" dirty="0">
                <a:solidFill>
                  <a:srgbClr val="414142"/>
                </a:solidFill>
                <a:latin typeface="Arial" panose="020B0604020202020204" pitchFamily="34" charset="0"/>
              </a:rPr>
              <a:t>9.1. ar iekšējās kārtības noteikumiem, šo noteikumu 7.2., 7.3. un 7.4.apakšpunktā (</a:t>
            </a:r>
            <a:r>
              <a:rPr lang="lv-LV" sz="2000" b="1" dirty="0">
                <a:solidFill>
                  <a:srgbClr val="414142"/>
                </a:solidFill>
                <a:latin typeface="Arial" panose="020B0604020202020204" pitchFamily="34" charset="0"/>
              </a:rPr>
              <a:t>7.2. par ugunsdrošību, 7.3. par elektrodrošību, 7.4. par pirmās palīdzības sniegšanu</a:t>
            </a:r>
            <a:r>
              <a:rPr lang="lv-LV" sz="2000" dirty="0">
                <a:solidFill>
                  <a:srgbClr val="414142"/>
                </a:solidFill>
                <a:latin typeface="Arial" panose="020B0604020202020204" pitchFamily="34" charset="0"/>
              </a:rPr>
              <a:t>) minētajiem drošības noteikumiem un evakuācijas plānu – katru gadu septembrī;</a:t>
            </a:r>
          </a:p>
          <a:p>
            <a:pPr algn="just"/>
            <a:r>
              <a:rPr lang="lv-LV" sz="2000" dirty="0">
                <a:solidFill>
                  <a:srgbClr val="414142"/>
                </a:solidFill>
                <a:latin typeface="Arial" panose="020B0604020202020204" pitchFamily="34" charset="0"/>
              </a:rPr>
              <a:t>9.2. ar šo noteikumu 7.1.apakšpunktā (</a:t>
            </a:r>
            <a:r>
              <a:rPr lang="lv-LV" sz="2000" b="1" dirty="0">
                <a:solidFill>
                  <a:srgbClr val="414142"/>
                </a:solidFill>
                <a:latin typeface="Arial" panose="020B0604020202020204" pitchFamily="34" charset="0"/>
              </a:rPr>
              <a:t>7.1. par drošību mācību kabinetos un telpās, kurās ir iekārtas un vielas, kas var apdraudēt izglītojamo drošību un veselību</a:t>
            </a:r>
            <a:r>
              <a:rPr lang="lv-LV" sz="2000" dirty="0">
                <a:solidFill>
                  <a:srgbClr val="414142"/>
                </a:solidFill>
                <a:latin typeface="Arial" panose="020B0604020202020204" pitchFamily="34" charset="0"/>
              </a:rPr>
              <a:t>) minētajiem drošības noteikumiem – ne retāk kā divas reizes gadā un pirms tādu jaunu darbību uzsākšanas, kuras var apdraudēt izglītojamo drošību un veselību;</a:t>
            </a:r>
          </a:p>
          <a:p>
            <a:endParaRPr lang="lv-LV" dirty="0"/>
          </a:p>
        </p:txBody>
      </p:sp>
    </p:spTree>
    <p:extLst>
      <p:ext uri="{BB962C8B-B14F-4D97-AF65-F5344CB8AC3E}">
        <p14:creationId xmlns:p14="http://schemas.microsoft.com/office/powerpoint/2010/main" val="314846853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lv-LV" sz="3200" dirty="0">
                <a:solidFill>
                  <a:srgbClr val="775F55"/>
                </a:solidFill>
              </a:rPr>
              <a:t>Skolēnu instruktāžas kārtība</a:t>
            </a:r>
            <a:endParaRPr lang="lv-LV" dirty="0"/>
          </a:p>
        </p:txBody>
      </p:sp>
      <p:sp>
        <p:nvSpPr>
          <p:cNvPr id="2" name="Content Placeholder 1"/>
          <p:cNvSpPr>
            <a:spLocks noGrp="1"/>
          </p:cNvSpPr>
          <p:nvPr>
            <p:ph idx="1"/>
          </p:nvPr>
        </p:nvSpPr>
        <p:spPr/>
        <p:txBody>
          <a:bodyPr>
            <a:normAutofit fontScale="70000" lnSpcReduction="20000"/>
          </a:bodyPr>
          <a:lstStyle/>
          <a:p>
            <a:pPr lvl="0" algn="just">
              <a:buClr>
                <a:srgbClr val="94B6D2"/>
              </a:buClr>
            </a:pPr>
            <a:r>
              <a:rPr lang="lv-LV" sz="2000" dirty="0">
                <a:solidFill>
                  <a:srgbClr val="414142"/>
                </a:solidFill>
                <a:latin typeface="Arial" panose="020B0604020202020204" pitchFamily="34" charset="0"/>
              </a:rPr>
              <a:t>9.3. ar šo noteikumu 7.5.apakšpunktā (</a:t>
            </a:r>
            <a:r>
              <a:rPr lang="lv-LV" sz="2000" b="1" dirty="0">
                <a:solidFill>
                  <a:srgbClr val="414142"/>
                </a:solidFill>
                <a:latin typeface="Arial" panose="020B0604020202020204" pitchFamily="34" charset="0"/>
              </a:rPr>
              <a:t>7.5. par drošību ekskursijās, pārgājienos un pastaigās</a:t>
            </a:r>
            <a:r>
              <a:rPr lang="lv-LV" sz="2000" dirty="0">
                <a:solidFill>
                  <a:srgbClr val="414142"/>
                </a:solidFill>
                <a:latin typeface="Arial" panose="020B0604020202020204" pitchFamily="34" charset="0"/>
              </a:rPr>
              <a:t>) minētajiem drošības noteikumiem – pirms katras ekskursijas, pārgājiena vai pastaigas;</a:t>
            </a:r>
          </a:p>
          <a:p>
            <a:pPr algn="just"/>
            <a:r>
              <a:rPr lang="lv-LV" sz="2000" dirty="0">
                <a:solidFill>
                  <a:srgbClr val="414142"/>
                </a:solidFill>
                <a:latin typeface="Arial" panose="020B0604020202020204" pitchFamily="34" charset="0"/>
              </a:rPr>
              <a:t>9.4. ar šo noteikumu 7.6. un 7.7.apakšpunktā (</a:t>
            </a:r>
            <a:r>
              <a:rPr lang="lv-LV" sz="2000" b="1" dirty="0">
                <a:solidFill>
                  <a:srgbClr val="414142"/>
                </a:solidFill>
                <a:latin typeface="Arial" panose="020B0604020202020204" pitchFamily="34" charset="0"/>
              </a:rPr>
              <a:t>7.6. par drošību citos izglītības iestādes organizētajos pasākumos; 7.7. par drošību sporta sacensībās un nodarbībās</a:t>
            </a:r>
            <a:r>
              <a:rPr lang="lv-LV" sz="2000" dirty="0">
                <a:solidFill>
                  <a:srgbClr val="414142"/>
                </a:solidFill>
                <a:latin typeface="Arial" panose="020B0604020202020204" pitchFamily="34" charset="0"/>
              </a:rPr>
              <a:t>) minētajiem drošības noteikumiem – pirms katra pasākuma un sporta sacensībām.</a:t>
            </a:r>
          </a:p>
          <a:p>
            <a:pPr lvl="0" algn="just">
              <a:buClr>
                <a:srgbClr val="94B6D2"/>
              </a:buClr>
            </a:pPr>
            <a:r>
              <a:rPr lang="lv-LV" sz="2000" dirty="0">
                <a:solidFill>
                  <a:srgbClr val="414142"/>
                </a:solidFill>
                <a:latin typeface="Arial" panose="020B0604020202020204" pitchFamily="34" charset="0"/>
              </a:rPr>
              <a:t>10. Izglītojamo iepazīstināšanu ar iekšējās kārtības noteikumiem, drošības noteikumiem un evakuācijas plānu reģistrē klases vai grupas žurnālā. Izglītojamais, izņemot pirmsskolas vecuma bērnus, atbilstoši spējām un prasmēm to apliecina ar ierakstu "iepazinos", norādot datumu, un parakstu.</a:t>
            </a:r>
            <a:endParaRPr lang="lv-LV" dirty="0">
              <a:solidFill>
                <a:srgbClr val="414142"/>
              </a:solidFill>
              <a:latin typeface="Arial" panose="020B0604020202020204" pitchFamily="34" charset="0"/>
            </a:endParaRPr>
          </a:p>
          <a:p>
            <a:endParaRPr lang="lv-LV" dirty="0"/>
          </a:p>
        </p:txBody>
      </p:sp>
    </p:spTree>
    <p:extLst>
      <p:ext uri="{BB962C8B-B14F-4D97-AF65-F5344CB8AC3E}">
        <p14:creationId xmlns:p14="http://schemas.microsoft.com/office/powerpoint/2010/main" val="408578262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8F522B49-9D12-4D59-A314-1E706A95D753}"/>
              </a:ext>
            </a:extLst>
          </p:cNvPr>
          <p:cNvSpPr>
            <a:spLocks noGrp="1"/>
          </p:cNvSpPr>
          <p:nvPr>
            <p:ph type="title"/>
          </p:nvPr>
        </p:nvSpPr>
        <p:spPr/>
        <p:txBody>
          <a:bodyPr/>
          <a:lstStyle/>
          <a:p>
            <a:r>
              <a:rPr lang="lv-LV" dirty="0"/>
              <a:t>Kontaktinformācija</a:t>
            </a:r>
          </a:p>
        </p:txBody>
      </p:sp>
      <p:sp>
        <p:nvSpPr>
          <p:cNvPr id="3" name="Satura vietturis 2">
            <a:extLst>
              <a:ext uri="{FF2B5EF4-FFF2-40B4-BE49-F238E27FC236}">
                <a16:creationId xmlns:a16="http://schemas.microsoft.com/office/drawing/2014/main" id="{9924226F-A939-4571-9BCC-83CA94D55F92}"/>
              </a:ext>
            </a:extLst>
          </p:cNvPr>
          <p:cNvSpPr>
            <a:spLocks noGrp="1"/>
          </p:cNvSpPr>
          <p:nvPr>
            <p:ph idx="1"/>
          </p:nvPr>
        </p:nvSpPr>
        <p:spPr>
          <a:xfrm>
            <a:off x="467545" y="1844824"/>
            <a:ext cx="7991126" cy="3946377"/>
          </a:xfrm>
        </p:spPr>
        <p:txBody>
          <a:bodyPr/>
          <a:lstStyle/>
          <a:p>
            <a:endParaRPr lang="lv-LV" dirty="0"/>
          </a:p>
          <a:p>
            <a:r>
              <a:rPr lang="lv-LV" dirty="0"/>
              <a:t>Darba aizsardzības speciālisti:</a:t>
            </a:r>
          </a:p>
          <a:p>
            <a:pPr lvl="1"/>
            <a:r>
              <a:rPr lang="lv-LV" dirty="0"/>
              <a:t>Egīls </a:t>
            </a:r>
            <a:r>
              <a:rPr lang="lv-LV" dirty="0" err="1"/>
              <a:t>Gribačenoks</a:t>
            </a:r>
            <a:r>
              <a:rPr lang="lv-LV" dirty="0"/>
              <a:t>  t. 26382503    E-pasts</a:t>
            </a:r>
            <a:r>
              <a:rPr lang="lv-LV" dirty="0">
                <a:solidFill>
                  <a:schemeClr val="bg2">
                    <a:lumMod val="50000"/>
                  </a:schemeClr>
                </a:solidFill>
              </a:rPr>
              <a:t> </a:t>
            </a:r>
            <a:r>
              <a:rPr lang="lv-LV" dirty="0">
                <a:solidFill>
                  <a:schemeClr val="bg2">
                    <a:lumMod val="50000"/>
                  </a:schemeClr>
                </a:solidFill>
                <a:hlinkClick r:id="rId2">
                  <a:extLst>
                    <a:ext uri="{A12FA001-AC4F-418D-AE19-62706E023703}">
                      <ahyp:hlinkClr xmlns:ahyp="http://schemas.microsoft.com/office/drawing/2018/hyperlinkcolor" val="tx"/>
                    </a:ext>
                  </a:extLst>
                </a:hlinkClick>
              </a:rPr>
              <a:t>e-gils@inbox.lv</a:t>
            </a:r>
            <a:endParaRPr lang="lv-LV" dirty="0">
              <a:solidFill>
                <a:schemeClr val="bg2">
                  <a:lumMod val="50000"/>
                </a:schemeClr>
              </a:solidFill>
            </a:endParaRPr>
          </a:p>
          <a:p>
            <a:pPr lvl="1"/>
            <a:r>
              <a:rPr lang="lv-LV" dirty="0"/>
              <a:t>Sergejs Naglis         t.26516982     E-pasts  </a:t>
            </a:r>
            <a:r>
              <a:rPr lang="lv-LV" u="sng" dirty="0">
                <a:solidFill>
                  <a:schemeClr val="bg2">
                    <a:lumMod val="50000"/>
                  </a:schemeClr>
                </a:solidFill>
              </a:rPr>
              <a:t>sergejsnaglis@inbox.lv</a:t>
            </a:r>
          </a:p>
        </p:txBody>
      </p:sp>
    </p:spTree>
    <p:extLst>
      <p:ext uri="{BB962C8B-B14F-4D97-AF65-F5344CB8AC3E}">
        <p14:creationId xmlns:p14="http://schemas.microsoft.com/office/powerpoint/2010/main" val="174737107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Virsraksts 1"/>
          <p:cNvSpPr>
            <a:spLocks noGrp="1"/>
          </p:cNvSpPr>
          <p:nvPr>
            <p:ph type="ctrTitle"/>
          </p:nvPr>
        </p:nvSpPr>
        <p:spPr>
          <a:xfrm>
            <a:off x="822960" y="758952"/>
            <a:ext cx="3172976" cy="3566160"/>
          </a:xfrm>
        </p:spPr>
        <p:txBody>
          <a:bodyPr>
            <a:normAutofit/>
          </a:bodyPr>
          <a:lstStyle/>
          <a:p>
            <a:pPr algn="ctr" eaLnBrk="1" fontAlgn="auto" hangingPunct="1">
              <a:spcAft>
                <a:spcPts val="0"/>
              </a:spcAft>
              <a:defRPr/>
            </a:pPr>
            <a:r>
              <a:rPr lang="lv-LV" sz="6000" dirty="0"/>
              <a:t>Paldies!</a:t>
            </a:r>
          </a:p>
        </p:txBody>
      </p:sp>
      <p:sp>
        <p:nvSpPr>
          <p:cNvPr id="3" name="Virsraksts 1"/>
          <p:cNvSpPr txBox="1">
            <a:spLocks/>
          </p:cNvSpPr>
          <p:nvPr/>
        </p:nvSpPr>
        <p:spPr>
          <a:xfrm>
            <a:off x="1475656" y="4581128"/>
            <a:ext cx="7543800" cy="720080"/>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sz="8000" kern="1200" spc="-50" baseline="0">
                <a:solidFill>
                  <a:schemeClr val="tx1">
                    <a:lumMod val="85000"/>
                    <a:lumOff val="15000"/>
                  </a:schemeClr>
                </a:solidFill>
                <a:latin typeface="+mj-lt"/>
                <a:ea typeface="+mj-ea"/>
                <a:cs typeface="+mj-cs"/>
              </a:defRPr>
            </a:lvl1pPr>
          </a:lstStyle>
          <a:p>
            <a:pPr algn="ctr" fontAlgn="auto">
              <a:spcAft>
                <a:spcPts val="0"/>
              </a:spcAft>
              <a:defRPr/>
            </a:pPr>
            <a:r>
              <a:rPr lang="lv-LV" sz="4000" dirty="0"/>
              <a:t>Strādāsim droši!</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Virsraksts 1"/>
          <p:cNvSpPr>
            <a:spLocks noGrp="1"/>
          </p:cNvSpPr>
          <p:nvPr>
            <p:ph type="title"/>
          </p:nvPr>
        </p:nvSpPr>
        <p:spPr/>
        <p:txBody>
          <a:bodyPr/>
          <a:lstStyle/>
          <a:p>
            <a:pPr algn="ctr"/>
            <a:r>
              <a:rPr lang="lv-LV" dirty="0"/>
              <a:t>Darba drošības instruktāža</a:t>
            </a:r>
          </a:p>
        </p:txBody>
      </p:sp>
      <p:sp>
        <p:nvSpPr>
          <p:cNvPr id="9219" name="Satura vietturis 2"/>
          <p:cNvSpPr>
            <a:spLocks noGrp="1"/>
          </p:cNvSpPr>
          <p:nvPr>
            <p:ph idx="1"/>
          </p:nvPr>
        </p:nvSpPr>
        <p:spPr>
          <a:xfrm>
            <a:off x="704521" y="1916832"/>
            <a:ext cx="7848798" cy="4572000"/>
          </a:xfrm>
        </p:spPr>
        <p:txBody>
          <a:bodyPr>
            <a:noAutofit/>
          </a:bodyPr>
          <a:lstStyle/>
          <a:p>
            <a:pPr marL="858838" lvl="2">
              <a:buNone/>
            </a:pPr>
            <a:r>
              <a:rPr lang="lv-LV" sz="2800" b="1" dirty="0"/>
              <a:t>Darbiniek</a:t>
            </a:r>
            <a:r>
              <a:rPr lang="en-GB" sz="2800" b="1" dirty="0"/>
              <a:t>u </a:t>
            </a:r>
            <a:r>
              <a:rPr lang="en-GB" sz="2800" b="1" dirty="0" err="1"/>
              <a:t>pien</a:t>
            </a:r>
            <a:r>
              <a:rPr lang="lv-LV" sz="2800" b="1" dirty="0"/>
              <a:t>ā</a:t>
            </a:r>
            <a:r>
              <a:rPr lang="en-GB" sz="2800" b="1" dirty="0" err="1"/>
              <a:t>kums</a:t>
            </a:r>
            <a:r>
              <a:rPr lang="lv-LV" sz="2800" b="1" dirty="0"/>
              <a:t>:</a:t>
            </a:r>
            <a:endParaRPr lang="lv-LV" sz="2800" dirty="0"/>
          </a:p>
          <a:p>
            <a:pPr marL="365125" indent="-255588">
              <a:buFont typeface="Wingdings 3" pitchFamily="18" charset="2"/>
              <a:buChar char=""/>
            </a:pPr>
            <a:r>
              <a:rPr lang="lv-LV" sz="2800" dirty="0"/>
              <a:t>- </a:t>
            </a:r>
            <a:r>
              <a:rPr lang="lv-LV" sz="2800" u="sng" dirty="0"/>
              <a:t>apmeklēt obligātās veselības pārbaudes</a:t>
            </a:r>
            <a:r>
              <a:rPr lang="lv-LV" sz="2800" dirty="0"/>
              <a:t> saskaņā ar darba devēja rīkojumu;</a:t>
            </a:r>
          </a:p>
          <a:p>
            <a:pPr marL="365125" indent="-255588">
              <a:buFont typeface="Wingdings 3" pitchFamily="18" charset="2"/>
              <a:buChar char=""/>
            </a:pPr>
            <a:r>
              <a:rPr lang="lv-LV" sz="2800" dirty="0"/>
              <a:t>- </a:t>
            </a:r>
            <a:r>
              <a:rPr lang="lv-LV" sz="2800" u="sng" dirty="0"/>
              <a:t>nekavējoši ziņot darba devējam</a:t>
            </a:r>
            <a:r>
              <a:rPr lang="lv-LV" sz="2800" dirty="0"/>
              <a:t>, ja noticis nelaimes gadījums, trauma, saslimšana darbā, ceļā no darba vai uz darbu</a:t>
            </a:r>
          </a:p>
        </p:txBody>
      </p:sp>
    </p:spTree>
    <p:extLst>
      <p:ext uri="{BB962C8B-B14F-4D97-AF65-F5344CB8AC3E}">
        <p14:creationId xmlns:p14="http://schemas.microsoft.com/office/powerpoint/2010/main" val="1928446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Virsraksts 1"/>
          <p:cNvSpPr>
            <a:spLocks noGrp="1"/>
          </p:cNvSpPr>
          <p:nvPr>
            <p:ph type="title"/>
          </p:nvPr>
        </p:nvSpPr>
        <p:spPr/>
        <p:txBody>
          <a:bodyPr>
            <a:normAutofit/>
          </a:bodyPr>
          <a:lstStyle/>
          <a:p>
            <a:pPr algn="ctr"/>
            <a:r>
              <a:rPr lang="en-US" dirty="0" err="1"/>
              <a:t>Visp</a:t>
            </a:r>
            <a:r>
              <a:rPr lang="lv-LV" dirty="0" err="1"/>
              <a:t>ārējĀs</a:t>
            </a:r>
            <a:r>
              <a:rPr lang="lv-LV" dirty="0"/>
              <a:t> darba drošības prasības</a:t>
            </a:r>
          </a:p>
        </p:txBody>
      </p:sp>
      <p:sp>
        <p:nvSpPr>
          <p:cNvPr id="11267" name="Satura vietturis 2"/>
          <p:cNvSpPr>
            <a:spLocks noGrp="1"/>
          </p:cNvSpPr>
          <p:nvPr>
            <p:ph idx="1"/>
          </p:nvPr>
        </p:nvSpPr>
        <p:spPr>
          <a:xfrm>
            <a:off x="539552" y="2119313"/>
            <a:ext cx="8229600" cy="4738687"/>
          </a:xfrm>
        </p:spPr>
        <p:txBody>
          <a:bodyPr>
            <a:normAutofit/>
          </a:bodyPr>
          <a:lstStyle/>
          <a:p>
            <a:pPr lvl="2"/>
            <a:r>
              <a:rPr lang="lv-LV" sz="3200" b="1" dirty="0"/>
              <a:t>Atbildība par darba drošības noteikumu neievērošanu:</a:t>
            </a:r>
            <a:endParaRPr lang="lv-LV" dirty="0"/>
          </a:p>
          <a:p>
            <a:pPr marL="0" indent="0" algn="ctr">
              <a:buNone/>
            </a:pPr>
            <a:r>
              <a:rPr lang="lv-LV" sz="2800" b="1" dirty="0"/>
              <a:t>- </a:t>
            </a:r>
            <a:r>
              <a:rPr lang="lv-LV" sz="2800" dirty="0"/>
              <a:t>darbinieki, kuri pārkāpj darba drošības instrukciju, uzņēmuma darba kārtības noteikumu prasības, atkarībā no pārkāpuma smaguma sekām, var tikt sauktas pie disciplināras vai kriminālās atbildības.</a:t>
            </a:r>
            <a:endParaRPr lang="lv-LV" sz="5400" dirty="0"/>
          </a:p>
          <a:p>
            <a:pPr>
              <a:buNone/>
            </a:pPr>
            <a:endParaRPr lang="lv-LV" dirty="0"/>
          </a:p>
        </p:txBody>
      </p:sp>
    </p:spTree>
    <p:extLst>
      <p:ext uri="{BB962C8B-B14F-4D97-AF65-F5344CB8AC3E}">
        <p14:creationId xmlns:p14="http://schemas.microsoft.com/office/powerpoint/2010/main" val="22119750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Virsraksts 1"/>
          <p:cNvSpPr>
            <a:spLocks noGrp="1"/>
          </p:cNvSpPr>
          <p:nvPr>
            <p:ph type="title"/>
          </p:nvPr>
        </p:nvSpPr>
        <p:spPr>
          <a:xfrm>
            <a:off x="252611" y="176639"/>
            <a:ext cx="8494761" cy="1596177"/>
          </a:xfrm>
        </p:spPr>
        <p:txBody>
          <a:bodyPr>
            <a:noAutofit/>
          </a:bodyPr>
          <a:lstStyle/>
          <a:p>
            <a:pPr marL="620713" lvl="1">
              <a:spcBef>
                <a:spcPts val="325"/>
              </a:spcBef>
            </a:pPr>
            <a:r>
              <a:rPr kumimoji="0" lang="en-US" sz="3600" b="0" i="0" u="none" strike="noStrike" kern="1200" cap="all" spc="0" normalizeH="0" baseline="0" noProof="0" dirty="0" err="1">
                <a:ln>
                  <a:noFill/>
                </a:ln>
                <a:solidFill>
                  <a:prstClr val="black"/>
                </a:solidFill>
                <a:effectLst/>
                <a:uLnTx/>
                <a:uFillTx/>
                <a:latin typeface="Tw Cen MT" panose="020B0602020104020603"/>
                <a:ea typeface="+mj-ea"/>
                <a:cs typeface="+mj-cs"/>
              </a:rPr>
              <a:t>Visp</a:t>
            </a:r>
            <a:r>
              <a:rPr kumimoji="0" lang="lv-LV" sz="3600" b="0" i="0" u="none" strike="noStrike" kern="1200" cap="all" spc="0" normalizeH="0" baseline="0" noProof="0" dirty="0" err="1">
                <a:ln>
                  <a:noFill/>
                </a:ln>
                <a:solidFill>
                  <a:prstClr val="black"/>
                </a:solidFill>
                <a:effectLst/>
                <a:uLnTx/>
                <a:uFillTx/>
                <a:latin typeface="Tw Cen MT" panose="020B0602020104020603"/>
                <a:ea typeface="+mj-ea"/>
                <a:cs typeface="+mj-cs"/>
              </a:rPr>
              <a:t>ārējĀs</a:t>
            </a:r>
            <a:r>
              <a:rPr kumimoji="0" lang="lv-LV" sz="3600" b="0" i="0" u="none" strike="noStrike" kern="1200" cap="all" spc="0" normalizeH="0" baseline="0" noProof="0" dirty="0">
                <a:ln>
                  <a:noFill/>
                </a:ln>
                <a:solidFill>
                  <a:prstClr val="black"/>
                </a:solidFill>
                <a:effectLst/>
                <a:uLnTx/>
                <a:uFillTx/>
                <a:latin typeface="Tw Cen MT" panose="020B0602020104020603"/>
                <a:ea typeface="+mj-ea"/>
                <a:cs typeface="+mj-cs"/>
              </a:rPr>
              <a:t> darba drošības prasības</a:t>
            </a:r>
            <a:endParaRPr lang="lv-LV" sz="3600" kern="1200" spc="-50" dirty="0">
              <a:solidFill>
                <a:schemeClr val="tx1">
                  <a:lumMod val="75000"/>
                  <a:lumOff val="25000"/>
                </a:schemeClr>
              </a:solidFill>
              <a:latin typeface="+mj-lt"/>
              <a:ea typeface="+mj-ea"/>
              <a:cs typeface="+mj-cs"/>
            </a:endParaRPr>
          </a:p>
        </p:txBody>
      </p:sp>
      <p:sp>
        <p:nvSpPr>
          <p:cNvPr id="12291" name="Satura vietturis 2"/>
          <p:cNvSpPr>
            <a:spLocks noGrp="1"/>
          </p:cNvSpPr>
          <p:nvPr>
            <p:ph idx="1"/>
          </p:nvPr>
        </p:nvSpPr>
        <p:spPr>
          <a:xfrm>
            <a:off x="539552" y="1772816"/>
            <a:ext cx="8351837" cy="5472112"/>
          </a:xfrm>
        </p:spPr>
        <p:txBody>
          <a:bodyPr>
            <a:noAutofit/>
          </a:bodyPr>
          <a:lstStyle/>
          <a:p>
            <a:pPr marL="620713" lvl="1">
              <a:spcBef>
                <a:spcPts val="325"/>
              </a:spcBef>
              <a:buFont typeface="Verdana" pitchFamily="34" charset="0"/>
              <a:buChar char="◦"/>
            </a:pPr>
            <a:r>
              <a:rPr lang="lv-LV" sz="3100" u="sng" dirty="0"/>
              <a:t>Uzturēt tīrību un kārtību darba viet</a:t>
            </a:r>
            <a:r>
              <a:rPr lang="lv-LV" sz="3100" dirty="0"/>
              <a:t>ā. </a:t>
            </a:r>
          </a:p>
          <a:p>
            <a:pPr marL="620713" lvl="1">
              <a:spcBef>
                <a:spcPts val="325"/>
              </a:spcBef>
              <a:buFont typeface="Verdana" pitchFamily="34" charset="0"/>
              <a:buChar char="◦"/>
            </a:pPr>
            <a:r>
              <a:rPr lang="lv-LV" sz="3100" u="sng" dirty="0"/>
              <a:t>Aizliegts strādāt ar bojātiem darba rīkiem</a:t>
            </a:r>
            <a:r>
              <a:rPr lang="lv-LV" sz="3100" dirty="0"/>
              <a:t>, palīgierīcēm, tehnoloģiskajām iekārtām vai arī ja tās nav nokomplektētas.</a:t>
            </a:r>
          </a:p>
          <a:p>
            <a:pPr marL="620713" lvl="1">
              <a:spcBef>
                <a:spcPts val="325"/>
              </a:spcBef>
              <a:buFont typeface="Verdana" pitchFamily="34" charset="0"/>
              <a:buChar char="◦"/>
            </a:pPr>
            <a:endParaRPr lang="lv-LV" sz="2800" dirty="0"/>
          </a:p>
        </p:txBody>
      </p:sp>
    </p:spTree>
    <p:extLst>
      <p:ext uri="{BB962C8B-B14F-4D97-AF65-F5344CB8AC3E}">
        <p14:creationId xmlns:p14="http://schemas.microsoft.com/office/powerpoint/2010/main" val="166617190"/>
      </p:ext>
    </p:extLst>
  </p:cSld>
  <p:clrMapOvr>
    <a:masterClrMapping/>
  </p:clrMapOvr>
</p:sld>
</file>

<file path=ppt/theme/theme1.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Iestād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Iestād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Pilīte">
  <a:themeElements>
    <a:clrScheme name="Pilīte">
      <a:dk1>
        <a:sysClr val="windowText" lastClr="000000"/>
      </a:dk1>
      <a:lt1>
        <a:sysClr val="window" lastClr="FFFFFF"/>
      </a:lt1>
      <a:dk2>
        <a:srgbClr val="355071"/>
      </a:dk2>
      <a:lt2>
        <a:srgbClr val="AABED7"/>
      </a:lt2>
      <a:accent1>
        <a:srgbClr val="2FA3EE"/>
      </a:accent1>
      <a:accent2>
        <a:srgbClr val="4BCAAD"/>
      </a:accent2>
      <a:accent3>
        <a:srgbClr val="86C157"/>
      </a:accent3>
      <a:accent4>
        <a:srgbClr val="D99C3F"/>
      </a:accent4>
      <a:accent5>
        <a:srgbClr val="CE6633"/>
      </a:accent5>
      <a:accent6>
        <a:srgbClr val="A35DD1"/>
      </a:accent6>
      <a:hlink>
        <a:srgbClr val="56BCFE"/>
      </a:hlink>
      <a:folHlink>
        <a:srgbClr val="97C5E3"/>
      </a:folHlink>
    </a:clrScheme>
    <a:fontScheme name="Pilīte">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ilīte">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130000"/>
                <a:satMod val="150000"/>
                <a:lumMod val="112000"/>
              </a:schemeClr>
            </a:gs>
            <a:gs pos="100000">
              <a:schemeClr val="phClr">
                <a:shade val="92000"/>
                <a:satMod val="140000"/>
                <a:lumMod val="110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A633B6A3-9E7F-4C10-9C98-2517A3134361}"/>
    </a:ext>
  </a:extLst>
</a:theme>
</file>

<file path=ppt/theme/theme4.xml><?xml version="1.0" encoding="utf-8"?>
<a:theme xmlns:a="http://schemas.openxmlformats.org/drawingml/2006/main" name="Office dizains">
  <a:themeElements>
    <a:clrScheme name="Iestād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Iestād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Iestād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Retrospect</Template>
  <TotalTime>7228</TotalTime>
  <Words>2089</Words>
  <Application>Microsoft Office PowerPoint</Application>
  <PresentationFormat>Slaidrāde ekrānā (4:3)</PresentationFormat>
  <Paragraphs>239</Paragraphs>
  <Slides>63</Slides>
  <Notes>4</Notes>
  <HiddenSlides>0</HiddenSlides>
  <MMClips>1</MMClips>
  <ScaleCrop>false</ScaleCrop>
  <HeadingPairs>
    <vt:vector size="6" baseType="variant">
      <vt:variant>
        <vt:lpstr>Lietotie fonti</vt:lpstr>
      </vt:variant>
      <vt:variant>
        <vt:i4>10</vt:i4>
      </vt:variant>
      <vt:variant>
        <vt:lpstr>Dizains</vt:lpstr>
      </vt:variant>
      <vt:variant>
        <vt:i4>3</vt:i4>
      </vt:variant>
      <vt:variant>
        <vt:lpstr>Slaidu virsraksti</vt:lpstr>
      </vt:variant>
      <vt:variant>
        <vt:i4>63</vt:i4>
      </vt:variant>
    </vt:vector>
  </HeadingPairs>
  <TitlesOfParts>
    <vt:vector size="76" baseType="lpstr">
      <vt:lpstr>Arial</vt:lpstr>
      <vt:lpstr>Calibri</vt:lpstr>
      <vt:lpstr>Open Sans</vt:lpstr>
      <vt:lpstr>RobustaTLPro-Regular</vt:lpstr>
      <vt:lpstr>Times New Roman</vt:lpstr>
      <vt:lpstr>Tw Cen MT</vt:lpstr>
      <vt:lpstr>Verdana</vt:lpstr>
      <vt:lpstr>Wingdings</vt:lpstr>
      <vt:lpstr>Wingdings 2</vt:lpstr>
      <vt:lpstr>Wingdings 3</vt:lpstr>
      <vt:lpstr>1_Default Design</vt:lpstr>
      <vt:lpstr>3_Default Design</vt:lpstr>
      <vt:lpstr>Pilīte</vt:lpstr>
      <vt:lpstr>Instruktāža darba drošībā un ugunsdrošībā 2024.g. Egīls Gribačenoks darba aizsardzības speciālists</vt:lpstr>
      <vt:lpstr>PowerPoint prezentācija</vt:lpstr>
      <vt:lpstr>Negadījumu piramīda</vt:lpstr>
      <vt:lpstr>Nelaimes gadījumu grupas izglītības iestādēs</vt:lpstr>
      <vt:lpstr>Darba drošības instruktāža</vt:lpstr>
      <vt:lpstr>Darbiniekiem ir pienākums: piedalīties darba devēja rīkotajās instruktāžās un apmācībās darba aizsardzības jomā; (Darba aizsardzības likums)</vt:lpstr>
      <vt:lpstr>Darba drošības instruktāža</vt:lpstr>
      <vt:lpstr>VispārējĀs darba drošības prasības</vt:lpstr>
      <vt:lpstr>VispārējĀs darba drošības prasības</vt:lpstr>
      <vt:lpstr>Darba vides riska faktoru novērtējums</vt:lpstr>
      <vt:lpstr>Darba vides riska faktoru novērtējums</vt:lpstr>
      <vt:lpstr>Darba vides riska faktoru novērtējums</vt:lpstr>
      <vt:lpstr>Darba vides riska faktoru novērtējums</vt:lpstr>
      <vt:lpstr>Darba vides riska faktoru novērtējums</vt:lpstr>
      <vt:lpstr>Darba vides riska faktoru novērtējums</vt:lpstr>
      <vt:lpstr>PowerPoint prezentācija</vt:lpstr>
      <vt:lpstr>Darba vides riska faktoru novērtējums</vt:lpstr>
      <vt:lpstr>Darba vides riska faktoru novērtējums</vt:lpstr>
      <vt:lpstr>Fiziskie faktori</vt:lpstr>
      <vt:lpstr>Darba vides riska faktoru novērtējums</vt:lpstr>
      <vt:lpstr>Darbs ar datoru</vt:lpstr>
      <vt:lpstr>Atpūtas pauzes</vt:lpstr>
      <vt:lpstr>PowerPoint prezentācija</vt:lpstr>
      <vt:lpstr>Darba vides riska faktoru novērtējums</vt:lpstr>
      <vt:lpstr>PowerPoint prezentācija</vt:lpstr>
      <vt:lpstr>PowerPoint prezentācija</vt:lpstr>
      <vt:lpstr>PowerPoint prezentācija</vt:lpstr>
      <vt:lpstr>PowerPoint prezentācija</vt:lpstr>
      <vt:lpstr> Vīrusu izraisītu slimību profilakse</vt:lpstr>
      <vt:lpstr>Darba vides riska faktoru novērtējums</vt:lpstr>
      <vt:lpstr>PowerPoint prezentācija</vt:lpstr>
      <vt:lpstr>Darba vides riska faktoru novērtējums 2022.  Transportlīdzekļu vadīšana </vt:lpstr>
      <vt:lpstr>Darba vides riska faktoru novērtējums</vt:lpstr>
      <vt:lpstr>ELEKTRODROŠĪBAS PRASĪBAS </vt:lpstr>
      <vt:lpstr>Ugunsdrošība</vt:lpstr>
      <vt:lpstr>PowerPoint prezentācija</vt:lpstr>
      <vt:lpstr>Lai izceltos ugunsgrēks, pietiek ar:  - nelielu dzirksteli - uz neilgu brīdi novērstu uzmanību - neuzmanīgu rīcību</vt:lpstr>
      <vt:lpstr>Automātiskās un manuālās ugunsaizsardzības iekārtas</vt:lpstr>
      <vt:lpstr>Ugunsdzēsības līdzekļi</vt:lpstr>
      <vt:lpstr>PowerPoint prezentācija</vt:lpstr>
      <vt:lpstr>Rīcība ugunsgrēka gadījumā</vt:lpstr>
      <vt:lpstr>Evakuacijas plani</vt:lpstr>
      <vt:lpstr>Pulcēšanās vietas evakuācijas gadījumā</vt:lpstr>
      <vt:lpstr>Evakuācija Varšavas ielas ēkā</vt:lpstr>
      <vt:lpstr>cilvēku evakuācija</vt:lpstr>
      <vt:lpstr>Pirmās palīdzības sniegšana</vt:lpstr>
      <vt:lpstr>PowerPoint prezentācija</vt:lpstr>
      <vt:lpstr>Pirmā palīdzība, atdzīvināšanas pasākumi</vt:lpstr>
      <vt:lpstr>Rīcība apdraudējuma gadījumos</vt:lpstr>
      <vt:lpstr>PowerPoint prezentācija</vt:lpstr>
      <vt:lpstr>PowerPoint prezentācija</vt:lpstr>
      <vt:lpstr>PowerPoint prezentācija</vt:lpstr>
      <vt:lpstr>Skolēnu instruktāžas kārtība 2024</vt:lpstr>
      <vt:lpstr>PowerPoint prezentācija</vt:lpstr>
      <vt:lpstr>PowerPoint prezentācija</vt:lpstr>
      <vt:lpstr>PowerPoint prezentācija</vt:lpstr>
      <vt:lpstr>Skolēnu instruktāžas kārtība</vt:lpstr>
      <vt:lpstr>PowerPoint prezentācija</vt:lpstr>
      <vt:lpstr>PowerPoint prezentācija</vt:lpstr>
      <vt:lpstr>Skolēnu instruktāžas kārtība</vt:lpstr>
      <vt:lpstr>Skolēnu instruktāžas kārtība</vt:lpstr>
      <vt:lpstr>Kontaktinformācija</vt:lpstr>
      <vt:lpstr>Paldies!</vt:lpstr>
    </vt:vector>
  </TitlesOfParts>
  <Company>LDDK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Slaids 1</dc:title>
  <dc:creator>Egils Gribacenoks</dc:creator>
  <cp:lastModifiedBy>Egils G</cp:lastModifiedBy>
  <cp:revision>266</cp:revision>
  <dcterms:created xsi:type="dcterms:W3CDTF">2013-08-07T10:11:17Z</dcterms:created>
  <dcterms:modified xsi:type="dcterms:W3CDTF">2024-09-04T10:00:01Z</dcterms:modified>
</cp:coreProperties>
</file>